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69" r:id="rId2"/>
    <p:sldId id="270" r:id="rId3"/>
    <p:sldId id="272" r:id="rId4"/>
    <p:sldId id="273" r:id="rId5"/>
    <p:sldId id="275" r:id="rId6"/>
    <p:sldId id="257" r:id="rId7"/>
    <p:sldId id="259" r:id="rId8"/>
    <p:sldId id="268" r:id="rId9"/>
    <p:sldId id="276" r:id="rId10"/>
    <p:sldId id="258" r:id="rId11"/>
    <p:sldId id="267" r:id="rId12"/>
    <p:sldId id="260" r:id="rId13"/>
    <p:sldId id="261" r:id="rId14"/>
    <p:sldId id="262" r:id="rId15"/>
    <p:sldId id="263" r:id="rId16"/>
    <p:sldId id="277" r:id="rId17"/>
    <p:sldId id="264" r:id="rId18"/>
    <p:sldId id="265" r:id="rId19"/>
    <p:sldId id="279" r:id="rId20"/>
    <p:sldId id="280" r:id="rId21"/>
    <p:sldId id="278" r:id="rId22"/>
    <p:sldId id="266" r:id="rId23"/>
    <p:sldId id="281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00FF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9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2886D-5A84-4569-81D3-30CB3597E637}" type="doc">
      <dgm:prSet loTypeId="urn:microsoft.com/office/officeart/2005/8/layout/orgChart1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8A6EC8-899B-4D84-8E2F-82AFFF163052}">
      <dgm:prSet/>
      <dgm:spPr/>
      <dgm:t>
        <a:bodyPr/>
        <a:lstStyle/>
        <a:p>
          <a:pPr rtl="0"/>
          <a:r>
            <a:rPr lang="ru-RU" dirty="0" smtClean="0"/>
            <a:t>Сущность шабрения</a:t>
          </a:r>
          <a:endParaRPr lang="ru-RU" dirty="0"/>
        </a:p>
      </dgm:t>
    </dgm:pt>
    <dgm:pt modelId="{3A2931B0-8556-4919-8CDE-C8AC58B9FE26}" type="parTrans" cxnId="{58C726FB-4D09-427D-BB34-DFDAB3BF73E6}">
      <dgm:prSet/>
      <dgm:spPr/>
      <dgm:t>
        <a:bodyPr/>
        <a:lstStyle/>
        <a:p>
          <a:endParaRPr lang="ru-RU"/>
        </a:p>
      </dgm:t>
    </dgm:pt>
    <dgm:pt modelId="{04D6108E-535A-4F34-BFDE-BD5EC4A746ED}" type="sibTrans" cxnId="{58C726FB-4D09-427D-BB34-DFDAB3BF73E6}">
      <dgm:prSet/>
      <dgm:spPr/>
      <dgm:t>
        <a:bodyPr/>
        <a:lstStyle/>
        <a:p>
          <a:endParaRPr lang="ru-RU"/>
        </a:p>
      </dgm:t>
    </dgm:pt>
    <dgm:pt modelId="{8C1E0C16-29A3-4907-AFB4-DA4406D083FE}" type="pres">
      <dgm:prSet presAssocID="{8E52886D-5A84-4569-81D3-30CB3597E6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C64BF8-46BB-4970-B3BA-9CB1E0BC2D3B}" type="pres">
      <dgm:prSet presAssocID="{618A6EC8-899B-4D84-8E2F-82AFFF163052}" presName="hierRoot1" presStyleCnt="0">
        <dgm:presLayoutVars>
          <dgm:hierBranch val="init"/>
        </dgm:presLayoutVars>
      </dgm:prSet>
      <dgm:spPr/>
    </dgm:pt>
    <dgm:pt modelId="{9C5817C0-11CC-438E-960B-50F2C7E6A937}" type="pres">
      <dgm:prSet presAssocID="{618A6EC8-899B-4D84-8E2F-82AFFF163052}" presName="rootComposite1" presStyleCnt="0"/>
      <dgm:spPr/>
    </dgm:pt>
    <dgm:pt modelId="{02B36DF4-DFF4-4C4D-8182-F283993D2569}" type="pres">
      <dgm:prSet presAssocID="{618A6EC8-899B-4D84-8E2F-82AFFF163052}" presName="rootText1" presStyleLbl="node0" presStyleIdx="0" presStyleCnt="1" custScaleX="377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AF98DD-F0C0-4A06-8BB4-3A826FA7F0C0}" type="pres">
      <dgm:prSet presAssocID="{618A6EC8-899B-4D84-8E2F-82AFFF16305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23F2DA5-6539-4AAB-9E91-EDA978BF475A}" type="pres">
      <dgm:prSet presAssocID="{618A6EC8-899B-4D84-8E2F-82AFFF163052}" presName="hierChild2" presStyleCnt="0"/>
      <dgm:spPr/>
    </dgm:pt>
    <dgm:pt modelId="{DCCED8E0-CD08-4374-B765-317B52C633DA}" type="pres">
      <dgm:prSet presAssocID="{618A6EC8-899B-4D84-8E2F-82AFFF163052}" presName="hierChild3" presStyleCnt="0"/>
      <dgm:spPr/>
    </dgm:pt>
  </dgm:ptLst>
  <dgm:cxnLst>
    <dgm:cxn modelId="{58C726FB-4D09-427D-BB34-DFDAB3BF73E6}" srcId="{8E52886D-5A84-4569-81D3-30CB3597E637}" destId="{618A6EC8-899B-4D84-8E2F-82AFFF163052}" srcOrd="0" destOrd="0" parTransId="{3A2931B0-8556-4919-8CDE-C8AC58B9FE26}" sibTransId="{04D6108E-535A-4F34-BFDE-BD5EC4A746ED}"/>
    <dgm:cxn modelId="{F43E0451-68CB-449D-ADC8-72D2BBF8C546}" type="presOf" srcId="{8E52886D-5A84-4569-81D3-30CB3597E637}" destId="{8C1E0C16-29A3-4907-AFB4-DA4406D083FE}" srcOrd="0" destOrd="0" presId="urn:microsoft.com/office/officeart/2005/8/layout/orgChart1"/>
    <dgm:cxn modelId="{2462B689-00C0-46E6-AC03-882AB2E63307}" type="presOf" srcId="{618A6EC8-899B-4D84-8E2F-82AFFF163052}" destId="{E1AF98DD-F0C0-4A06-8BB4-3A826FA7F0C0}" srcOrd="1" destOrd="0" presId="urn:microsoft.com/office/officeart/2005/8/layout/orgChart1"/>
    <dgm:cxn modelId="{23569A17-C35A-4C85-B0BC-BBD13029846D}" type="presOf" srcId="{618A6EC8-899B-4D84-8E2F-82AFFF163052}" destId="{02B36DF4-DFF4-4C4D-8182-F283993D2569}" srcOrd="0" destOrd="0" presId="urn:microsoft.com/office/officeart/2005/8/layout/orgChart1"/>
    <dgm:cxn modelId="{4139B9E7-C6D5-42FE-9FEB-4E49F06D05F0}" type="presParOf" srcId="{8C1E0C16-29A3-4907-AFB4-DA4406D083FE}" destId="{A5C64BF8-46BB-4970-B3BA-9CB1E0BC2D3B}" srcOrd="0" destOrd="0" presId="urn:microsoft.com/office/officeart/2005/8/layout/orgChart1"/>
    <dgm:cxn modelId="{24C544FE-0DC9-4ABA-B86B-DF3C06DCC2CC}" type="presParOf" srcId="{A5C64BF8-46BB-4970-B3BA-9CB1E0BC2D3B}" destId="{9C5817C0-11CC-438E-960B-50F2C7E6A937}" srcOrd="0" destOrd="0" presId="urn:microsoft.com/office/officeart/2005/8/layout/orgChart1"/>
    <dgm:cxn modelId="{B865BA5B-48F0-4304-8364-E490379D4379}" type="presParOf" srcId="{9C5817C0-11CC-438E-960B-50F2C7E6A937}" destId="{02B36DF4-DFF4-4C4D-8182-F283993D2569}" srcOrd="0" destOrd="0" presId="urn:microsoft.com/office/officeart/2005/8/layout/orgChart1"/>
    <dgm:cxn modelId="{E828FF0A-8017-4D27-9813-0CBCF000666A}" type="presParOf" srcId="{9C5817C0-11CC-438E-960B-50F2C7E6A937}" destId="{E1AF98DD-F0C0-4A06-8BB4-3A826FA7F0C0}" srcOrd="1" destOrd="0" presId="urn:microsoft.com/office/officeart/2005/8/layout/orgChart1"/>
    <dgm:cxn modelId="{0E3F5393-4044-47C0-B711-126E008F5736}" type="presParOf" srcId="{A5C64BF8-46BB-4970-B3BA-9CB1E0BC2D3B}" destId="{623F2DA5-6539-4AAB-9E91-EDA978BF475A}" srcOrd="1" destOrd="0" presId="urn:microsoft.com/office/officeart/2005/8/layout/orgChart1"/>
    <dgm:cxn modelId="{7FAFF0D0-63A9-493A-8814-C984AE8E0B49}" type="presParOf" srcId="{A5C64BF8-46BB-4970-B3BA-9CB1E0BC2D3B}" destId="{DCCED8E0-CD08-4374-B765-317B52C633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F1A66E-114F-4C97-83AA-2DE9AE48CAB1}" type="doc">
      <dgm:prSet loTypeId="urn:microsoft.com/office/officeart/2005/8/layout/orgChart1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D5B974-F18F-41F5-A87B-9E487408A49F}">
      <dgm:prSet/>
      <dgm:spPr/>
      <dgm:t>
        <a:bodyPr/>
        <a:lstStyle/>
        <a:p>
          <a:pPr rtl="0"/>
          <a:r>
            <a:rPr lang="ru-RU" dirty="0" smtClean="0"/>
            <a:t>Виды шабрения</a:t>
          </a:r>
          <a:endParaRPr lang="ru-RU" dirty="0"/>
        </a:p>
      </dgm:t>
    </dgm:pt>
    <dgm:pt modelId="{7C344F29-86D8-4290-BAD7-70F43ABCDF05}" type="parTrans" cxnId="{5DC05DF6-8CEA-4D8F-B2C9-ACB95F8E256B}">
      <dgm:prSet/>
      <dgm:spPr/>
      <dgm:t>
        <a:bodyPr/>
        <a:lstStyle/>
        <a:p>
          <a:endParaRPr lang="ru-RU"/>
        </a:p>
      </dgm:t>
    </dgm:pt>
    <dgm:pt modelId="{EFED056A-1723-47D1-A0E0-1A6C570654E4}" type="sibTrans" cxnId="{5DC05DF6-8CEA-4D8F-B2C9-ACB95F8E256B}">
      <dgm:prSet/>
      <dgm:spPr/>
      <dgm:t>
        <a:bodyPr/>
        <a:lstStyle/>
        <a:p>
          <a:endParaRPr lang="ru-RU"/>
        </a:p>
      </dgm:t>
    </dgm:pt>
    <dgm:pt modelId="{AF26E37C-BA52-418E-9D9E-52E116093759}" type="pres">
      <dgm:prSet presAssocID="{25F1A66E-114F-4C97-83AA-2DE9AE48CA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360032-8BB3-4ED7-9C23-6ADF448DEB42}" type="pres">
      <dgm:prSet presAssocID="{24D5B974-F18F-41F5-A87B-9E487408A49F}" presName="hierRoot1" presStyleCnt="0">
        <dgm:presLayoutVars>
          <dgm:hierBranch val="init"/>
        </dgm:presLayoutVars>
      </dgm:prSet>
      <dgm:spPr/>
    </dgm:pt>
    <dgm:pt modelId="{117BC819-4F7B-48AD-B8D4-4A73B76A5964}" type="pres">
      <dgm:prSet presAssocID="{24D5B974-F18F-41F5-A87B-9E487408A49F}" presName="rootComposite1" presStyleCnt="0"/>
      <dgm:spPr/>
    </dgm:pt>
    <dgm:pt modelId="{BF0E61C8-87F1-4A66-A8F1-B6BD2A8EB268}" type="pres">
      <dgm:prSet presAssocID="{24D5B974-F18F-41F5-A87B-9E487408A49F}" presName="rootText1" presStyleLbl="node0" presStyleIdx="0" presStyleCnt="1" custScaleX="385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B48B39-DE8D-46AC-9CD4-1522DDE21B2C}" type="pres">
      <dgm:prSet presAssocID="{24D5B974-F18F-41F5-A87B-9E487408A49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10D873B-2D41-45D3-8EDE-DB961147A478}" type="pres">
      <dgm:prSet presAssocID="{24D5B974-F18F-41F5-A87B-9E487408A49F}" presName="hierChild2" presStyleCnt="0"/>
      <dgm:spPr/>
    </dgm:pt>
    <dgm:pt modelId="{6D6D116E-7BAB-4FDE-889E-FFC2ABA57598}" type="pres">
      <dgm:prSet presAssocID="{24D5B974-F18F-41F5-A87B-9E487408A49F}" presName="hierChild3" presStyleCnt="0"/>
      <dgm:spPr/>
    </dgm:pt>
  </dgm:ptLst>
  <dgm:cxnLst>
    <dgm:cxn modelId="{715D9CC0-A97B-4E9A-B3DA-CAEAA78F4AEB}" type="presOf" srcId="{24D5B974-F18F-41F5-A87B-9E487408A49F}" destId="{3CB48B39-DE8D-46AC-9CD4-1522DDE21B2C}" srcOrd="1" destOrd="0" presId="urn:microsoft.com/office/officeart/2005/8/layout/orgChart1"/>
    <dgm:cxn modelId="{5DC05DF6-8CEA-4D8F-B2C9-ACB95F8E256B}" srcId="{25F1A66E-114F-4C97-83AA-2DE9AE48CAB1}" destId="{24D5B974-F18F-41F5-A87B-9E487408A49F}" srcOrd="0" destOrd="0" parTransId="{7C344F29-86D8-4290-BAD7-70F43ABCDF05}" sibTransId="{EFED056A-1723-47D1-A0E0-1A6C570654E4}"/>
    <dgm:cxn modelId="{7A008E79-89C4-4013-B2FC-D09B609D2606}" type="presOf" srcId="{24D5B974-F18F-41F5-A87B-9E487408A49F}" destId="{BF0E61C8-87F1-4A66-A8F1-B6BD2A8EB268}" srcOrd="0" destOrd="0" presId="urn:microsoft.com/office/officeart/2005/8/layout/orgChart1"/>
    <dgm:cxn modelId="{7B8C6718-D475-404A-930D-4918EA78254A}" type="presOf" srcId="{25F1A66E-114F-4C97-83AA-2DE9AE48CAB1}" destId="{AF26E37C-BA52-418E-9D9E-52E116093759}" srcOrd="0" destOrd="0" presId="urn:microsoft.com/office/officeart/2005/8/layout/orgChart1"/>
    <dgm:cxn modelId="{440D27F9-E225-49C6-A8DF-302868401A0E}" type="presParOf" srcId="{AF26E37C-BA52-418E-9D9E-52E116093759}" destId="{40360032-8BB3-4ED7-9C23-6ADF448DEB42}" srcOrd="0" destOrd="0" presId="urn:microsoft.com/office/officeart/2005/8/layout/orgChart1"/>
    <dgm:cxn modelId="{1FEF3DA1-21C9-4F51-8F49-5D883C2A87E9}" type="presParOf" srcId="{40360032-8BB3-4ED7-9C23-6ADF448DEB42}" destId="{117BC819-4F7B-48AD-B8D4-4A73B76A5964}" srcOrd="0" destOrd="0" presId="urn:microsoft.com/office/officeart/2005/8/layout/orgChart1"/>
    <dgm:cxn modelId="{9BAE5EE1-074D-46F1-BE06-DE7DB95D4CCA}" type="presParOf" srcId="{117BC819-4F7B-48AD-B8D4-4A73B76A5964}" destId="{BF0E61C8-87F1-4A66-A8F1-B6BD2A8EB268}" srcOrd="0" destOrd="0" presId="urn:microsoft.com/office/officeart/2005/8/layout/orgChart1"/>
    <dgm:cxn modelId="{6DD379E1-3A1C-49D4-B4F9-CC1BAE1EC25C}" type="presParOf" srcId="{117BC819-4F7B-48AD-B8D4-4A73B76A5964}" destId="{3CB48B39-DE8D-46AC-9CD4-1522DDE21B2C}" srcOrd="1" destOrd="0" presId="urn:microsoft.com/office/officeart/2005/8/layout/orgChart1"/>
    <dgm:cxn modelId="{830CADB3-39CB-41D9-8367-9BA687CC3E6C}" type="presParOf" srcId="{40360032-8BB3-4ED7-9C23-6ADF448DEB42}" destId="{E10D873B-2D41-45D3-8EDE-DB961147A478}" srcOrd="1" destOrd="0" presId="urn:microsoft.com/office/officeart/2005/8/layout/orgChart1"/>
    <dgm:cxn modelId="{97B2FAFD-A0D0-44F9-929B-2FDFE5A98FBF}" type="presParOf" srcId="{40360032-8BB3-4ED7-9C23-6ADF448DEB42}" destId="{6D6D116E-7BAB-4FDE-889E-FFC2ABA5759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52886D-5A84-4569-81D3-30CB3597E637}" type="doc">
      <dgm:prSet loTypeId="urn:microsoft.com/office/officeart/2005/8/layout/orgChart1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8A6EC8-899B-4D84-8E2F-82AFFF163052}">
      <dgm:prSet/>
      <dgm:spPr/>
      <dgm:t>
        <a:bodyPr/>
        <a:lstStyle/>
        <a:p>
          <a:pPr rtl="0"/>
          <a:r>
            <a:rPr lang="ru-RU" dirty="0" smtClean="0"/>
            <a:t>Сущность шабрения</a:t>
          </a:r>
          <a:endParaRPr lang="ru-RU" dirty="0"/>
        </a:p>
      </dgm:t>
    </dgm:pt>
    <dgm:pt modelId="{3A2931B0-8556-4919-8CDE-C8AC58B9FE26}" type="parTrans" cxnId="{58C726FB-4D09-427D-BB34-DFDAB3BF73E6}">
      <dgm:prSet/>
      <dgm:spPr/>
      <dgm:t>
        <a:bodyPr/>
        <a:lstStyle/>
        <a:p>
          <a:endParaRPr lang="ru-RU"/>
        </a:p>
      </dgm:t>
    </dgm:pt>
    <dgm:pt modelId="{04D6108E-535A-4F34-BFDE-BD5EC4A746ED}" type="sibTrans" cxnId="{58C726FB-4D09-427D-BB34-DFDAB3BF73E6}">
      <dgm:prSet/>
      <dgm:spPr/>
      <dgm:t>
        <a:bodyPr/>
        <a:lstStyle/>
        <a:p>
          <a:endParaRPr lang="ru-RU"/>
        </a:p>
      </dgm:t>
    </dgm:pt>
    <dgm:pt modelId="{8C1E0C16-29A3-4907-AFB4-DA4406D083FE}" type="pres">
      <dgm:prSet presAssocID="{8E52886D-5A84-4569-81D3-30CB3597E6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C64BF8-46BB-4970-B3BA-9CB1E0BC2D3B}" type="pres">
      <dgm:prSet presAssocID="{618A6EC8-899B-4D84-8E2F-82AFFF163052}" presName="hierRoot1" presStyleCnt="0">
        <dgm:presLayoutVars>
          <dgm:hierBranch val="init"/>
        </dgm:presLayoutVars>
      </dgm:prSet>
      <dgm:spPr/>
    </dgm:pt>
    <dgm:pt modelId="{9C5817C0-11CC-438E-960B-50F2C7E6A937}" type="pres">
      <dgm:prSet presAssocID="{618A6EC8-899B-4D84-8E2F-82AFFF163052}" presName="rootComposite1" presStyleCnt="0"/>
      <dgm:spPr/>
    </dgm:pt>
    <dgm:pt modelId="{02B36DF4-DFF4-4C4D-8182-F283993D2569}" type="pres">
      <dgm:prSet presAssocID="{618A6EC8-899B-4D84-8E2F-82AFFF163052}" presName="rootText1" presStyleLbl="node0" presStyleIdx="0" presStyleCnt="1" custScaleX="377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AF98DD-F0C0-4A06-8BB4-3A826FA7F0C0}" type="pres">
      <dgm:prSet presAssocID="{618A6EC8-899B-4D84-8E2F-82AFFF16305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23F2DA5-6539-4AAB-9E91-EDA978BF475A}" type="pres">
      <dgm:prSet presAssocID="{618A6EC8-899B-4D84-8E2F-82AFFF163052}" presName="hierChild2" presStyleCnt="0"/>
      <dgm:spPr/>
    </dgm:pt>
    <dgm:pt modelId="{DCCED8E0-CD08-4374-B765-317B52C633DA}" type="pres">
      <dgm:prSet presAssocID="{618A6EC8-899B-4D84-8E2F-82AFFF163052}" presName="hierChild3" presStyleCnt="0"/>
      <dgm:spPr/>
    </dgm:pt>
  </dgm:ptLst>
  <dgm:cxnLst>
    <dgm:cxn modelId="{58C726FB-4D09-427D-BB34-DFDAB3BF73E6}" srcId="{8E52886D-5A84-4569-81D3-30CB3597E637}" destId="{618A6EC8-899B-4D84-8E2F-82AFFF163052}" srcOrd="0" destOrd="0" parTransId="{3A2931B0-8556-4919-8CDE-C8AC58B9FE26}" sibTransId="{04D6108E-535A-4F34-BFDE-BD5EC4A746ED}"/>
    <dgm:cxn modelId="{625BC44F-2F5E-4E56-A08A-8A7587880192}" type="presOf" srcId="{8E52886D-5A84-4569-81D3-30CB3597E637}" destId="{8C1E0C16-29A3-4907-AFB4-DA4406D083FE}" srcOrd="0" destOrd="0" presId="urn:microsoft.com/office/officeart/2005/8/layout/orgChart1"/>
    <dgm:cxn modelId="{06D1DAF9-B27D-416A-AC71-1304A402D20D}" type="presOf" srcId="{618A6EC8-899B-4D84-8E2F-82AFFF163052}" destId="{02B36DF4-DFF4-4C4D-8182-F283993D2569}" srcOrd="0" destOrd="0" presId="urn:microsoft.com/office/officeart/2005/8/layout/orgChart1"/>
    <dgm:cxn modelId="{3B6073FD-E078-47EC-8735-9D71B13E57AA}" type="presOf" srcId="{618A6EC8-899B-4D84-8E2F-82AFFF163052}" destId="{E1AF98DD-F0C0-4A06-8BB4-3A826FA7F0C0}" srcOrd="1" destOrd="0" presId="urn:microsoft.com/office/officeart/2005/8/layout/orgChart1"/>
    <dgm:cxn modelId="{5A55D4D4-AB2A-4D31-95C5-A5BAAE5DD816}" type="presParOf" srcId="{8C1E0C16-29A3-4907-AFB4-DA4406D083FE}" destId="{A5C64BF8-46BB-4970-B3BA-9CB1E0BC2D3B}" srcOrd="0" destOrd="0" presId="urn:microsoft.com/office/officeart/2005/8/layout/orgChart1"/>
    <dgm:cxn modelId="{0775B082-00E4-497F-A6A8-F8D0B7DE6FC0}" type="presParOf" srcId="{A5C64BF8-46BB-4970-B3BA-9CB1E0BC2D3B}" destId="{9C5817C0-11CC-438E-960B-50F2C7E6A937}" srcOrd="0" destOrd="0" presId="urn:microsoft.com/office/officeart/2005/8/layout/orgChart1"/>
    <dgm:cxn modelId="{E2A02295-A45A-407B-B9EE-7C8A98F009E6}" type="presParOf" srcId="{9C5817C0-11CC-438E-960B-50F2C7E6A937}" destId="{02B36DF4-DFF4-4C4D-8182-F283993D2569}" srcOrd="0" destOrd="0" presId="urn:microsoft.com/office/officeart/2005/8/layout/orgChart1"/>
    <dgm:cxn modelId="{B6B877EF-C9FE-47A7-AE17-1BC84BE36249}" type="presParOf" srcId="{9C5817C0-11CC-438E-960B-50F2C7E6A937}" destId="{E1AF98DD-F0C0-4A06-8BB4-3A826FA7F0C0}" srcOrd="1" destOrd="0" presId="urn:microsoft.com/office/officeart/2005/8/layout/orgChart1"/>
    <dgm:cxn modelId="{7C5DAB3E-5DF1-4073-88B1-E54496BB955F}" type="presParOf" srcId="{A5C64BF8-46BB-4970-B3BA-9CB1E0BC2D3B}" destId="{623F2DA5-6539-4AAB-9E91-EDA978BF475A}" srcOrd="1" destOrd="0" presId="urn:microsoft.com/office/officeart/2005/8/layout/orgChart1"/>
    <dgm:cxn modelId="{15C60553-ED1D-4ACC-86F3-3F9D40867E80}" type="presParOf" srcId="{A5C64BF8-46BB-4970-B3BA-9CB1E0BC2D3B}" destId="{DCCED8E0-CD08-4374-B765-317B52C633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24E24D-31B4-4601-AA7F-25F0FDEF30D5}" type="doc">
      <dgm:prSet loTypeId="urn:microsoft.com/office/officeart/2005/8/layout/orgChart1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FD8170-1722-4FD1-942D-C2C4372BD19F}">
      <dgm:prSet/>
      <dgm:spPr/>
      <dgm:t>
        <a:bodyPr/>
        <a:lstStyle/>
        <a:p>
          <a:pPr rtl="0"/>
          <a:r>
            <a:rPr lang="ru-RU" dirty="0" smtClean="0"/>
            <a:t>Инструменты и приспособления</a:t>
          </a:r>
          <a:endParaRPr lang="ru-RU" dirty="0"/>
        </a:p>
      </dgm:t>
    </dgm:pt>
    <dgm:pt modelId="{2B519B3A-B8DC-4CF5-B5C7-72AAEB43DB7C}" type="parTrans" cxnId="{F60C8A3D-A421-4579-AC49-E1A78131D21D}">
      <dgm:prSet/>
      <dgm:spPr/>
      <dgm:t>
        <a:bodyPr/>
        <a:lstStyle/>
        <a:p>
          <a:endParaRPr lang="ru-RU"/>
        </a:p>
      </dgm:t>
    </dgm:pt>
    <dgm:pt modelId="{6C565606-775F-4DA1-8D51-B5593BEA35A1}" type="sibTrans" cxnId="{F60C8A3D-A421-4579-AC49-E1A78131D21D}">
      <dgm:prSet/>
      <dgm:spPr/>
      <dgm:t>
        <a:bodyPr/>
        <a:lstStyle/>
        <a:p>
          <a:endParaRPr lang="ru-RU"/>
        </a:p>
      </dgm:t>
    </dgm:pt>
    <dgm:pt modelId="{89F3758A-1EA2-4AC5-8F0A-52E17CA22EBD}" type="pres">
      <dgm:prSet presAssocID="{8024E24D-31B4-4601-AA7F-25F0FDEF30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60A852-9D83-41C2-9121-EBEC561AF6CE}" type="pres">
      <dgm:prSet presAssocID="{8AFD8170-1722-4FD1-942D-C2C4372BD19F}" presName="hierRoot1" presStyleCnt="0">
        <dgm:presLayoutVars>
          <dgm:hierBranch val="init"/>
        </dgm:presLayoutVars>
      </dgm:prSet>
      <dgm:spPr/>
    </dgm:pt>
    <dgm:pt modelId="{1F8CC49B-5E8B-4936-99E0-C7EEB47982FB}" type="pres">
      <dgm:prSet presAssocID="{8AFD8170-1722-4FD1-942D-C2C4372BD19F}" presName="rootComposite1" presStyleCnt="0"/>
      <dgm:spPr/>
    </dgm:pt>
    <dgm:pt modelId="{EFA43627-6341-4263-9279-1FACFE713B3F}" type="pres">
      <dgm:prSet presAssocID="{8AFD8170-1722-4FD1-942D-C2C4372BD19F}" presName="rootText1" presStyleLbl="node0" presStyleIdx="0" presStyleCnt="1" custScaleX="385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55629B-7D0E-45C8-B8FD-C93ACCD2CF03}" type="pres">
      <dgm:prSet presAssocID="{8AFD8170-1722-4FD1-942D-C2C4372BD19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B144F89-92EF-4E4E-85F9-9B7B88D96E7A}" type="pres">
      <dgm:prSet presAssocID="{8AFD8170-1722-4FD1-942D-C2C4372BD19F}" presName="hierChild2" presStyleCnt="0"/>
      <dgm:spPr/>
    </dgm:pt>
    <dgm:pt modelId="{602E4D75-BFA4-4869-8F08-97D797DA2314}" type="pres">
      <dgm:prSet presAssocID="{8AFD8170-1722-4FD1-942D-C2C4372BD19F}" presName="hierChild3" presStyleCnt="0"/>
      <dgm:spPr/>
    </dgm:pt>
  </dgm:ptLst>
  <dgm:cxnLst>
    <dgm:cxn modelId="{F60C8A3D-A421-4579-AC49-E1A78131D21D}" srcId="{8024E24D-31B4-4601-AA7F-25F0FDEF30D5}" destId="{8AFD8170-1722-4FD1-942D-C2C4372BD19F}" srcOrd="0" destOrd="0" parTransId="{2B519B3A-B8DC-4CF5-B5C7-72AAEB43DB7C}" sibTransId="{6C565606-775F-4DA1-8D51-B5593BEA35A1}"/>
    <dgm:cxn modelId="{E3481CB0-5DD8-492A-B8C4-0C2F430A6FEB}" type="presOf" srcId="{8024E24D-31B4-4601-AA7F-25F0FDEF30D5}" destId="{89F3758A-1EA2-4AC5-8F0A-52E17CA22EBD}" srcOrd="0" destOrd="0" presId="urn:microsoft.com/office/officeart/2005/8/layout/orgChart1"/>
    <dgm:cxn modelId="{E020C6A0-5320-4EFA-B634-F23E6D02CEF0}" type="presOf" srcId="{8AFD8170-1722-4FD1-942D-C2C4372BD19F}" destId="{EFA43627-6341-4263-9279-1FACFE713B3F}" srcOrd="0" destOrd="0" presId="urn:microsoft.com/office/officeart/2005/8/layout/orgChart1"/>
    <dgm:cxn modelId="{A8947BC9-4602-4A70-99FB-0B7B74293155}" type="presOf" srcId="{8AFD8170-1722-4FD1-942D-C2C4372BD19F}" destId="{8355629B-7D0E-45C8-B8FD-C93ACCD2CF03}" srcOrd="1" destOrd="0" presId="urn:microsoft.com/office/officeart/2005/8/layout/orgChart1"/>
    <dgm:cxn modelId="{DEA2CF18-4AF7-4C91-A0A3-B226153958E2}" type="presParOf" srcId="{89F3758A-1EA2-4AC5-8F0A-52E17CA22EBD}" destId="{B360A852-9D83-41C2-9121-EBEC561AF6CE}" srcOrd="0" destOrd="0" presId="urn:microsoft.com/office/officeart/2005/8/layout/orgChart1"/>
    <dgm:cxn modelId="{57B28352-0553-496F-B791-500315ACD1BA}" type="presParOf" srcId="{B360A852-9D83-41C2-9121-EBEC561AF6CE}" destId="{1F8CC49B-5E8B-4936-99E0-C7EEB47982FB}" srcOrd="0" destOrd="0" presId="urn:microsoft.com/office/officeart/2005/8/layout/orgChart1"/>
    <dgm:cxn modelId="{F5B2F96C-3326-4F41-A650-56E867F9E271}" type="presParOf" srcId="{1F8CC49B-5E8B-4936-99E0-C7EEB47982FB}" destId="{EFA43627-6341-4263-9279-1FACFE713B3F}" srcOrd="0" destOrd="0" presId="urn:microsoft.com/office/officeart/2005/8/layout/orgChart1"/>
    <dgm:cxn modelId="{8C5E8383-D0D2-40D8-A58A-D2AE5ED411CF}" type="presParOf" srcId="{1F8CC49B-5E8B-4936-99E0-C7EEB47982FB}" destId="{8355629B-7D0E-45C8-B8FD-C93ACCD2CF03}" srcOrd="1" destOrd="0" presId="urn:microsoft.com/office/officeart/2005/8/layout/orgChart1"/>
    <dgm:cxn modelId="{E9C2125B-5091-4601-B547-0295678A1C91}" type="presParOf" srcId="{B360A852-9D83-41C2-9121-EBEC561AF6CE}" destId="{BB144F89-92EF-4E4E-85F9-9B7B88D96E7A}" srcOrd="1" destOrd="0" presId="urn:microsoft.com/office/officeart/2005/8/layout/orgChart1"/>
    <dgm:cxn modelId="{8260CDA9-7012-4348-B9CA-F05745365C8B}" type="presParOf" srcId="{B360A852-9D83-41C2-9121-EBEC561AF6CE}" destId="{602E4D75-BFA4-4869-8F08-97D797DA23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EDDD90-C1A4-4E93-B338-4015003FB872}" type="doc">
      <dgm:prSet loTypeId="urn:microsoft.com/office/officeart/2005/8/layout/hierarchy5" loCatId="hierarchy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E1D3AD-6DB0-4BC5-A7A0-1175838B492E}">
      <dgm:prSet/>
      <dgm:spPr/>
      <dgm:t>
        <a:bodyPr/>
        <a:lstStyle/>
        <a:p>
          <a:pPr rtl="0"/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Шаберы</a:t>
          </a:r>
          <a:r>
            <a:rPr lang="ru-RU" dirty="0" smtClean="0"/>
            <a:t> различаются </a:t>
          </a:r>
          <a:endParaRPr lang="ru-RU" dirty="0"/>
        </a:p>
      </dgm:t>
    </dgm:pt>
    <dgm:pt modelId="{2A56C29C-A94F-44D2-BC75-103496C150EF}" type="parTrans" cxnId="{0BCBAE74-6CE0-4FD3-9008-179207DB1A4A}">
      <dgm:prSet/>
      <dgm:spPr/>
      <dgm:t>
        <a:bodyPr/>
        <a:lstStyle/>
        <a:p>
          <a:endParaRPr lang="ru-RU"/>
        </a:p>
      </dgm:t>
    </dgm:pt>
    <dgm:pt modelId="{E19009CD-71BB-441D-A676-6723DE96827B}" type="sibTrans" cxnId="{0BCBAE74-6CE0-4FD3-9008-179207DB1A4A}">
      <dgm:prSet/>
      <dgm:spPr/>
      <dgm:t>
        <a:bodyPr/>
        <a:lstStyle/>
        <a:p>
          <a:endParaRPr lang="ru-RU"/>
        </a:p>
      </dgm:t>
    </dgm:pt>
    <dgm:pt modelId="{A128CA53-075B-4952-BEB5-B89C5B33062F}">
      <dgm:prSet custT="1"/>
      <dgm:spPr>
        <a:solidFill>
          <a:srgbClr val="00FF00"/>
        </a:solidFill>
      </dgm:spPr>
      <dgm:t>
        <a:bodyPr/>
        <a:lstStyle/>
        <a:p>
          <a:pPr algn="ctr" rtl="0"/>
          <a:endParaRPr lang="ru-RU" sz="2000" dirty="0" smtClean="0"/>
        </a:p>
        <a:p>
          <a:pPr algn="ctr" rtl="0"/>
          <a:endParaRPr lang="ru-RU" sz="2000" dirty="0" smtClean="0"/>
        </a:p>
        <a:p>
          <a:pPr algn="ctr" rtl="0"/>
          <a:endParaRPr lang="ru-RU" sz="2000" dirty="0" smtClean="0"/>
        </a:p>
        <a:p>
          <a:pPr algn="ctr" rtl="0"/>
          <a:endParaRPr lang="ru-RU" sz="2000" dirty="0" smtClean="0">
            <a:solidFill>
              <a:srgbClr val="C00000"/>
            </a:solidFill>
          </a:endParaRPr>
        </a:p>
        <a:p>
          <a:pPr algn="ctr" rtl="0"/>
          <a:r>
            <a:rPr lang="ru-RU" sz="2000" b="1" i="0" dirty="0" smtClean="0">
              <a:solidFill>
                <a:srgbClr val="C00000"/>
              </a:solidFill>
            </a:rPr>
            <a:t>По конструкции:</a:t>
          </a:r>
          <a:r>
            <a:rPr lang="ru-RU" sz="2000" b="1" i="0" dirty="0" smtClean="0"/>
            <a:t> </a:t>
          </a:r>
        </a:p>
        <a:p>
          <a:pPr algn="ctr" rtl="0"/>
          <a:endParaRPr lang="ru-RU" sz="2000" dirty="0" smtClean="0"/>
        </a:p>
        <a:p>
          <a:pPr algn="l" rtl="0"/>
          <a:r>
            <a:rPr lang="ru-RU" sz="2000" dirty="0" smtClean="0"/>
            <a:t>- цельные  </a:t>
          </a:r>
        </a:p>
        <a:p>
          <a:pPr algn="l" rtl="0"/>
          <a:r>
            <a:rPr lang="ru-RU" sz="2000" dirty="0" smtClean="0"/>
            <a:t>- составные</a:t>
          </a:r>
          <a:endParaRPr lang="ru-RU" sz="2000" dirty="0"/>
        </a:p>
      </dgm:t>
    </dgm:pt>
    <dgm:pt modelId="{7BDAAE9A-4533-4231-AB48-08FBE33018E4}" type="parTrans" cxnId="{267690C5-844F-492E-9BFB-CCBC168D03D0}">
      <dgm:prSet/>
      <dgm:spPr/>
      <dgm:t>
        <a:bodyPr/>
        <a:lstStyle/>
        <a:p>
          <a:endParaRPr lang="ru-RU"/>
        </a:p>
      </dgm:t>
    </dgm:pt>
    <dgm:pt modelId="{BC59C442-675B-4671-B298-704D53638ED4}" type="sibTrans" cxnId="{267690C5-844F-492E-9BFB-CCBC168D03D0}">
      <dgm:prSet/>
      <dgm:spPr/>
      <dgm:t>
        <a:bodyPr/>
        <a:lstStyle/>
        <a:p>
          <a:endParaRPr lang="ru-RU"/>
        </a:p>
      </dgm:t>
    </dgm:pt>
    <dgm:pt modelId="{8DBC2541-BE8A-4CB7-922E-BD6A5279B4A8}">
      <dgm:prSet custT="1"/>
      <dgm:spPr>
        <a:solidFill>
          <a:srgbClr val="FFC000"/>
        </a:solidFill>
      </dgm:spPr>
      <dgm:t>
        <a:bodyPr/>
        <a:lstStyle/>
        <a:p>
          <a:pPr algn="ctr" rtl="0"/>
          <a:endParaRPr lang="ru-RU" sz="2000" dirty="0" smtClean="0"/>
        </a:p>
        <a:p>
          <a:pPr algn="ctr" rtl="0"/>
          <a:endParaRPr lang="ru-RU" sz="2000" dirty="0" smtClean="0"/>
        </a:p>
        <a:p>
          <a:pPr algn="ctr" rtl="0"/>
          <a:endParaRPr lang="ru-RU" sz="2000" dirty="0" smtClean="0"/>
        </a:p>
        <a:p>
          <a:pPr algn="ctr" rtl="0"/>
          <a:endParaRPr lang="ru-RU" sz="2000" dirty="0" smtClean="0">
            <a:solidFill>
              <a:srgbClr val="C00000"/>
            </a:solidFill>
          </a:endParaRPr>
        </a:p>
        <a:p>
          <a:pPr algn="ctr" rtl="0"/>
          <a:r>
            <a:rPr lang="ru-RU" sz="2000" b="1" dirty="0" smtClean="0">
              <a:solidFill>
                <a:srgbClr val="C00000"/>
              </a:solidFill>
            </a:rPr>
            <a:t>По форме режущей кромки:</a:t>
          </a:r>
          <a:r>
            <a:rPr lang="ru-RU" sz="2000" dirty="0" smtClean="0">
              <a:solidFill>
                <a:srgbClr val="C00000"/>
              </a:solidFill>
            </a:rPr>
            <a:t> </a:t>
          </a:r>
        </a:p>
        <a:p>
          <a:pPr algn="l" rtl="0"/>
          <a:r>
            <a:rPr lang="ru-RU" sz="2000" dirty="0" smtClean="0"/>
            <a:t>- плоские, </a:t>
          </a:r>
        </a:p>
        <a:p>
          <a:pPr algn="l" rtl="0"/>
          <a:r>
            <a:rPr lang="ru-RU" sz="2000" dirty="0" smtClean="0"/>
            <a:t>- трехгранные </a:t>
          </a:r>
        </a:p>
        <a:p>
          <a:pPr algn="l" rtl="0"/>
          <a:r>
            <a:rPr lang="ru-RU" sz="2000" dirty="0" smtClean="0"/>
            <a:t>- фасонные</a:t>
          </a:r>
          <a:endParaRPr lang="ru-RU" sz="2000" dirty="0"/>
        </a:p>
      </dgm:t>
    </dgm:pt>
    <dgm:pt modelId="{C57FD51B-4FD3-499E-82C7-7A651C2FD840}" type="parTrans" cxnId="{8F1A6C7A-6D4D-4B94-961A-4BD7C361B2AC}">
      <dgm:prSet/>
      <dgm:spPr/>
      <dgm:t>
        <a:bodyPr/>
        <a:lstStyle/>
        <a:p>
          <a:endParaRPr lang="ru-RU"/>
        </a:p>
      </dgm:t>
    </dgm:pt>
    <dgm:pt modelId="{5F73E1CD-0CA8-4498-816C-76A5C92A9ED3}" type="sibTrans" cxnId="{8F1A6C7A-6D4D-4B94-961A-4BD7C361B2AC}">
      <dgm:prSet/>
      <dgm:spPr/>
      <dgm:t>
        <a:bodyPr/>
        <a:lstStyle/>
        <a:p>
          <a:endParaRPr lang="ru-RU"/>
        </a:p>
      </dgm:t>
    </dgm:pt>
    <dgm:pt modelId="{01D9FD00-5BAB-43C2-BC31-B7AED68884BA}">
      <dgm:prSet custT="1"/>
      <dgm:spPr>
        <a:solidFill>
          <a:srgbClr val="00B0F0"/>
        </a:solidFill>
      </dgm:spPr>
      <dgm:t>
        <a:bodyPr/>
        <a:lstStyle/>
        <a:p>
          <a:pPr rtl="0"/>
          <a:endParaRPr lang="ru-RU" sz="2000" dirty="0" smtClean="0"/>
        </a:p>
        <a:p>
          <a:pPr rtl="0"/>
          <a:endParaRPr lang="ru-RU" sz="2000" dirty="0" smtClean="0"/>
        </a:p>
        <a:p>
          <a:pPr rtl="0"/>
          <a:endParaRPr lang="ru-RU" sz="2000" dirty="0" smtClean="0"/>
        </a:p>
        <a:p>
          <a:pPr rtl="0"/>
          <a:r>
            <a:rPr lang="ru-RU" sz="2000" b="1" dirty="0" smtClean="0">
              <a:solidFill>
                <a:srgbClr val="C00000"/>
              </a:solidFill>
            </a:rPr>
            <a:t>По числу режущих граней: </a:t>
          </a:r>
        </a:p>
        <a:p>
          <a:pPr rtl="0"/>
          <a:r>
            <a:rPr lang="ru-RU" sz="2000" dirty="0" smtClean="0"/>
            <a:t>- односторонние - двухсторонние</a:t>
          </a:r>
          <a:endParaRPr lang="ru-RU" sz="2000" dirty="0"/>
        </a:p>
      </dgm:t>
    </dgm:pt>
    <dgm:pt modelId="{55E443DF-003A-41E5-91B1-21AF355B6624}" type="parTrans" cxnId="{1622AB07-D987-4E36-AB3A-FFBCB5170912}">
      <dgm:prSet/>
      <dgm:spPr/>
      <dgm:t>
        <a:bodyPr/>
        <a:lstStyle/>
        <a:p>
          <a:endParaRPr lang="ru-RU"/>
        </a:p>
      </dgm:t>
    </dgm:pt>
    <dgm:pt modelId="{A8333A7F-0ABA-4895-A36E-D3626A47F1D9}" type="sibTrans" cxnId="{1622AB07-D987-4E36-AB3A-FFBCB5170912}">
      <dgm:prSet/>
      <dgm:spPr/>
      <dgm:t>
        <a:bodyPr/>
        <a:lstStyle/>
        <a:p>
          <a:endParaRPr lang="ru-RU"/>
        </a:p>
      </dgm:t>
    </dgm:pt>
    <dgm:pt modelId="{52946683-A97E-4F6C-9452-14ABD5D71E63}" type="pres">
      <dgm:prSet presAssocID="{ABEDDD90-C1A4-4E93-B338-4015003FB87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F75AF3-1397-48B7-BEDD-F38D5781CD3B}" type="pres">
      <dgm:prSet presAssocID="{ABEDDD90-C1A4-4E93-B338-4015003FB872}" presName="hierFlow" presStyleCnt="0"/>
      <dgm:spPr/>
    </dgm:pt>
    <dgm:pt modelId="{63431399-5894-416C-AE69-2614C615E09B}" type="pres">
      <dgm:prSet presAssocID="{ABEDDD90-C1A4-4E93-B338-4015003FB872}" presName="firstBuf" presStyleCnt="0"/>
      <dgm:spPr/>
    </dgm:pt>
    <dgm:pt modelId="{0EEC8DEA-F0EA-404F-B847-A8178692BF49}" type="pres">
      <dgm:prSet presAssocID="{ABEDDD90-C1A4-4E93-B338-4015003FB87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1A3A397-CF65-446F-AB66-C5C28EFE1C3A}" type="pres">
      <dgm:prSet presAssocID="{A4E1D3AD-6DB0-4BC5-A7A0-1175838B492E}" presName="Name17" presStyleCnt="0"/>
      <dgm:spPr/>
    </dgm:pt>
    <dgm:pt modelId="{6F3D0BEB-6C9F-4339-B4A0-B909BBA72576}" type="pres">
      <dgm:prSet presAssocID="{A4E1D3AD-6DB0-4BC5-A7A0-1175838B492E}" presName="level1Shape" presStyleLbl="node0" presStyleIdx="0" presStyleCnt="1" custScaleX="65004" custScaleY="21210" custLinFactNeighborX="-5011" custLinFactNeighborY="268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807E51-D9D1-4A0D-9BD5-98A93B7A66A7}" type="pres">
      <dgm:prSet presAssocID="{A4E1D3AD-6DB0-4BC5-A7A0-1175838B492E}" presName="hierChild2" presStyleCnt="0"/>
      <dgm:spPr/>
    </dgm:pt>
    <dgm:pt modelId="{2DA142D8-2AC3-45AB-8899-D674CB6C05C9}" type="pres">
      <dgm:prSet presAssocID="{ABEDDD90-C1A4-4E93-B338-4015003FB872}" presName="bgShapesFlow" presStyleCnt="0"/>
      <dgm:spPr/>
    </dgm:pt>
    <dgm:pt modelId="{548BBEBD-DD3E-4D3E-A45D-F6A176278C8B}" type="pres">
      <dgm:prSet presAssocID="{A128CA53-075B-4952-BEB5-B89C5B33062F}" presName="rectComp" presStyleCnt="0"/>
      <dgm:spPr/>
    </dgm:pt>
    <dgm:pt modelId="{8533423B-0C6E-4F1F-8D53-31C4CE718B1E}" type="pres">
      <dgm:prSet presAssocID="{A128CA53-075B-4952-BEB5-B89C5B33062F}" presName="bgRect" presStyleLbl="bgShp" presStyleIdx="0" presStyleCnt="3" custScaleX="2000000" custScaleY="136467" custLinFactX="-300000" custLinFactNeighborX="-350529" custLinFactNeighborY="-727"/>
      <dgm:spPr/>
      <dgm:t>
        <a:bodyPr/>
        <a:lstStyle/>
        <a:p>
          <a:endParaRPr lang="ru-RU"/>
        </a:p>
      </dgm:t>
    </dgm:pt>
    <dgm:pt modelId="{4E7856D6-24BA-4B27-B5C6-BE4D74CDF1E3}" type="pres">
      <dgm:prSet presAssocID="{A128CA53-075B-4952-BEB5-B89C5B33062F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6E61C-4215-49FE-AF1C-558D511C6F83}" type="pres">
      <dgm:prSet presAssocID="{A128CA53-075B-4952-BEB5-B89C5B33062F}" presName="spComp" presStyleCnt="0"/>
      <dgm:spPr/>
    </dgm:pt>
    <dgm:pt modelId="{5C64BCA8-27A8-400B-94B0-9CF4698890CF}" type="pres">
      <dgm:prSet presAssocID="{A128CA53-075B-4952-BEB5-B89C5B33062F}" presName="hSp" presStyleCnt="0"/>
      <dgm:spPr/>
    </dgm:pt>
    <dgm:pt modelId="{1A2EA779-8D91-40A6-9A8E-21406D6DA845}" type="pres">
      <dgm:prSet presAssocID="{8DBC2541-BE8A-4CB7-922E-BD6A5279B4A8}" presName="rectComp" presStyleCnt="0"/>
      <dgm:spPr/>
    </dgm:pt>
    <dgm:pt modelId="{E6CE8DDE-636D-498F-B856-4A2BAC81B685}" type="pres">
      <dgm:prSet presAssocID="{8DBC2541-BE8A-4CB7-922E-BD6A5279B4A8}" presName="bgRect" presStyleLbl="bgShp" presStyleIdx="1" presStyleCnt="3" custScaleX="2000000" custScaleY="142711" custLinFactX="-150395" custLinFactNeighborX="-200000" custLinFactNeighborY="-981"/>
      <dgm:spPr/>
      <dgm:t>
        <a:bodyPr/>
        <a:lstStyle/>
        <a:p>
          <a:endParaRPr lang="ru-RU"/>
        </a:p>
      </dgm:t>
    </dgm:pt>
    <dgm:pt modelId="{4853151D-1AD3-4A74-92A5-46FF049DCF89}" type="pres">
      <dgm:prSet presAssocID="{8DBC2541-BE8A-4CB7-922E-BD6A5279B4A8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3859C-0618-41A1-94AA-0DF00F69C8E2}" type="pres">
      <dgm:prSet presAssocID="{8DBC2541-BE8A-4CB7-922E-BD6A5279B4A8}" presName="spComp" presStyleCnt="0"/>
      <dgm:spPr/>
    </dgm:pt>
    <dgm:pt modelId="{9DE853E3-8B54-40BC-8783-8BE722354D0D}" type="pres">
      <dgm:prSet presAssocID="{8DBC2541-BE8A-4CB7-922E-BD6A5279B4A8}" presName="hSp" presStyleCnt="0"/>
      <dgm:spPr/>
    </dgm:pt>
    <dgm:pt modelId="{9514DCA0-130D-41DE-9A9B-85CB13B163F7}" type="pres">
      <dgm:prSet presAssocID="{01D9FD00-5BAB-43C2-BC31-B7AED68884BA}" presName="rectComp" presStyleCnt="0"/>
      <dgm:spPr/>
    </dgm:pt>
    <dgm:pt modelId="{3BB94528-4A1A-46DC-814E-95C343BC2498}" type="pres">
      <dgm:prSet presAssocID="{01D9FD00-5BAB-43C2-BC31-B7AED68884BA}" presName="bgRect" presStyleLbl="bgShp" presStyleIdx="2" presStyleCnt="3" custScaleX="2000000" custScaleY="136676" custLinFactNeighborX="43068" custLinFactNeighborY="65"/>
      <dgm:spPr/>
      <dgm:t>
        <a:bodyPr/>
        <a:lstStyle/>
        <a:p>
          <a:endParaRPr lang="ru-RU"/>
        </a:p>
      </dgm:t>
    </dgm:pt>
    <dgm:pt modelId="{55671BEA-0BB0-4120-A7EA-1B87DDD10B24}" type="pres">
      <dgm:prSet presAssocID="{01D9FD00-5BAB-43C2-BC31-B7AED68884BA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F6C129-951F-4448-AD62-038F791C9621}" type="presOf" srcId="{8DBC2541-BE8A-4CB7-922E-BD6A5279B4A8}" destId="{E6CE8DDE-636D-498F-B856-4A2BAC81B685}" srcOrd="0" destOrd="0" presId="urn:microsoft.com/office/officeart/2005/8/layout/hierarchy5"/>
    <dgm:cxn modelId="{303E846E-0E42-4BAD-A0EF-CAB4CE915581}" type="presOf" srcId="{01D9FD00-5BAB-43C2-BC31-B7AED68884BA}" destId="{55671BEA-0BB0-4120-A7EA-1B87DDD10B24}" srcOrd="1" destOrd="0" presId="urn:microsoft.com/office/officeart/2005/8/layout/hierarchy5"/>
    <dgm:cxn modelId="{1622AB07-D987-4E36-AB3A-FFBCB5170912}" srcId="{ABEDDD90-C1A4-4E93-B338-4015003FB872}" destId="{01D9FD00-5BAB-43C2-BC31-B7AED68884BA}" srcOrd="3" destOrd="0" parTransId="{55E443DF-003A-41E5-91B1-21AF355B6624}" sibTransId="{A8333A7F-0ABA-4895-A36E-D3626A47F1D9}"/>
    <dgm:cxn modelId="{8D213057-475C-45E4-848E-062C635723CF}" type="presOf" srcId="{A4E1D3AD-6DB0-4BC5-A7A0-1175838B492E}" destId="{6F3D0BEB-6C9F-4339-B4A0-B909BBA72576}" srcOrd="0" destOrd="0" presId="urn:microsoft.com/office/officeart/2005/8/layout/hierarchy5"/>
    <dgm:cxn modelId="{0BCBAE74-6CE0-4FD3-9008-179207DB1A4A}" srcId="{ABEDDD90-C1A4-4E93-B338-4015003FB872}" destId="{A4E1D3AD-6DB0-4BC5-A7A0-1175838B492E}" srcOrd="0" destOrd="0" parTransId="{2A56C29C-A94F-44D2-BC75-103496C150EF}" sibTransId="{E19009CD-71BB-441D-A676-6723DE96827B}"/>
    <dgm:cxn modelId="{7899435E-BE08-422A-BDA2-2CF36B1B82C0}" type="presOf" srcId="{A128CA53-075B-4952-BEB5-B89C5B33062F}" destId="{4E7856D6-24BA-4B27-B5C6-BE4D74CDF1E3}" srcOrd="1" destOrd="0" presId="urn:microsoft.com/office/officeart/2005/8/layout/hierarchy5"/>
    <dgm:cxn modelId="{7D626F05-76DA-40F7-82D2-175B7419928C}" type="presOf" srcId="{ABEDDD90-C1A4-4E93-B338-4015003FB872}" destId="{52946683-A97E-4F6C-9452-14ABD5D71E63}" srcOrd="0" destOrd="0" presId="urn:microsoft.com/office/officeart/2005/8/layout/hierarchy5"/>
    <dgm:cxn modelId="{0EE422F5-66A6-477F-B5A1-F07F3F0CA717}" type="presOf" srcId="{A128CA53-075B-4952-BEB5-B89C5B33062F}" destId="{8533423B-0C6E-4F1F-8D53-31C4CE718B1E}" srcOrd="0" destOrd="0" presId="urn:microsoft.com/office/officeart/2005/8/layout/hierarchy5"/>
    <dgm:cxn modelId="{4C0A3A8F-9CB9-4C5D-A634-49523D42E1D5}" type="presOf" srcId="{01D9FD00-5BAB-43C2-BC31-B7AED68884BA}" destId="{3BB94528-4A1A-46DC-814E-95C343BC2498}" srcOrd="0" destOrd="0" presId="urn:microsoft.com/office/officeart/2005/8/layout/hierarchy5"/>
    <dgm:cxn modelId="{8F1A6C7A-6D4D-4B94-961A-4BD7C361B2AC}" srcId="{ABEDDD90-C1A4-4E93-B338-4015003FB872}" destId="{8DBC2541-BE8A-4CB7-922E-BD6A5279B4A8}" srcOrd="2" destOrd="0" parTransId="{C57FD51B-4FD3-499E-82C7-7A651C2FD840}" sibTransId="{5F73E1CD-0CA8-4498-816C-76A5C92A9ED3}"/>
    <dgm:cxn modelId="{267690C5-844F-492E-9BFB-CCBC168D03D0}" srcId="{ABEDDD90-C1A4-4E93-B338-4015003FB872}" destId="{A128CA53-075B-4952-BEB5-B89C5B33062F}" srcOrd="1" destOrd="0" parTransId="{7BDAAE9A-4533-4231-AB48-08FBE33018E4}" sibTransId="{BC59C442-675B-4671-B298-704D53638ED4}"/>
    <dgm:cxn modelId="{2839C623-042C-4C0F-97EF-BF1D5919F0D2}" type="presOf" srcId="{8DBC2541-BE8A-4CB7-922E-BD6A5279B4A8}" destId="{4853151D-1AD3-4A74-92A5-46FF049DCF89}" srcOrd="1" destOrd="0" presId="urn:microsoft.com/office/officeart/2005/8/layout/hierarchy5"/>
    <dgm:cxn modelId="{6A9D1E8F-9AA8-463E-AB78-9A7997E98368}" type="presParOf" srcId="{52946683-A97E-4F6C-9452-14ABD5D71E63}" destId="{91F75AF3-1397-48B7-BEDD-F38D5781CD3B}" srcOrd="0" destOrd="0" presId="urn:microsoft.com/office/officeart/2005/8/layout/hierarchy5"/>
    <dgm:cxn modelId="{1BFAB0F0-6572-47BA-B8E1-DAFDB72BCEE1}" type="presParOf" srcId="{91F75AF3-1397-48B7-BEDD-F38D5781CD3B}" destId="{63431399-5894-416C-AE69-2614C615E09B}" srcOrd="0" destOrd="0" presId="urn:microsoft.com/office/officeart/2005/8/layout/hierarchy5"/>
    <dgm:cxn modelId="{B3D85AEA-3207-4A38-BE12-F7054D694B69}" type="presParOf" srcId="{91F75AF3-1397-48B7-BEDD-F38D5781CD3B}" destId="{0EEC8DEA-F0EA-404F-B847-A8178692BF49}" srcOrd="1" destOrd="0" presId="urn:microsoft.com/office/officeart/2005/8/layout/hierarchy5"/>
    <dgm:cxn modelId="{8990EC21-B575-4E2B-A962-50C1315719C5}" type="presParOf" srcId="{0EEC8DEA-F0EA-404F-B847-A8178692BF49}" destId="{71A3A397-CF65-446F-AB66-C5C28EFE1C3A}" srcOrd="0" destOrd="0" presId="urn:microsoft.com/office/officeart/2005/8/layout/hierarchy5"/>
    <dgm:cxn modelId="{A7290622-EF4A-4162-AFC7-4A268CC04083}" type="presParOf" srcId="{71A3A397-CF65-446F-AB66-C5C28EFE1C3A}" destId="{6F3D0BEB-6C9F-4339-B4A0-B909BBA72576}" srcOrd="0" destOrd="0" presId="urn:microsoft.com/office/officeart/2005/8/layout/hierarchy5"/>
    <dgm:cxn modelId="{B36CBAA3-942F-46A4-BB13-7B426A4A562C}" type="presParOf" srcId="{71A3A397-CF65-446F-AB66-C5C28EFE1C3A}" destId="{06807E51-D9D1-4A0D-9BD5-98A93B7A66A7}" srcOrd="1" destOrd="0" presId="urn:microsoft.com/office/officeart/2005/8/layout/hierarchy5"/>
    <dgm:cxn modelId="{6888B442-39BC-454C-8B29-49447770F2A0}" type="presParOf" srcId="{52946683-A97E-4F6C-9452-14ABD5D71E63}" destId="{2DA142D8-2AC3-45AB-8899-D674CB6C05C9}" srcOrd="1" destOrd="0" presId="urn:microsoft.com/office/officeart/2005/8/layout/hierarchy5"/>
    <dgm:cxn modelId="{32E0C0FD-3B60-4C1C-8F73-207CCF69F986}" type="presParOf" srcId="{2DA142D8-2AC3-45AB-8899-D674CB6C05C9}" destId="{548BBEBD-DD3E-4D3E-A45D-F6A176278C8B}" srcOrd="0" destOrd="0" presId="urn:microsoft.com/office/officeart/2005/8/layout/hierarchy5"/>
    <dgm:cxn modelId="{8E2D909F-29A8-4F91-A7B0-8EF8D77152DD}" type="presParOf" srcId="{548BBEBD-DD3E-4D3E-A45D-F6A176278C8B}" destId="{8533423B-0C6E-4F1F-8D53-31C4CE718B1E}" srcOrd="0" destOrd="0" presId="urn:microsoft.com/office/officeart/2005/8/layout/hierarchy5"/>
    <dgm:cxn modelId="{C24F38AD-D666-4C18-9CE1-83F66359CDCC}" type="presParOf" srcId="{548BBEBD-DD3E-4D3E-A45D-F6A176278C8B}" destId="{4E7856D6-24BA-4B27-B5C6-BE4D74CDF1E3}" srcOrd="1" destOrd="0" presId="urn:microsoft.com/office/officeart/2005/8/layout/hierarchy5"/>
    <dgm:cxn modelId="{179C70FC-4699-4FB5-868E-AF97EFE1017A}" type="presParOf" srcId="{2DA142D8-2AC3-45AB-8899-D674CB6C05C9}" destId="{DFA6E61C-4215-49FE-AF1C-558D511C6F83}" srcOrd="1" destOrd="0" presId="urn:microsoft.com/office/officeart/2005/8/layout/hierarchy5"/>
    <dgm:cxn modelId="{474074E1-4A1B-4D4F-A1DD-97DB2B177E4D}" type="presParOf" srcId="{DFA6E61C-4215-49FE-AF1C-558D511C6F83}" destId="{5C64BCA8-27A8-400B-94B0-9CF4698890CF}" srcOrd="0" destOrd="0" presId="urn:microsoft.com/office/officeart/2005/8/layout/hierarchy5"/>
    <dgm:cxn modelId="{EEC78C10-A6DD-4DE8-89D6-5D27B0792290}" type="presParOf" srcId="{2DA142D8-2AC3-45AB-8899-D674CB6C05C9}" destId="{1A2EA779-8D91-40A6-9A8E-21406D6DA845}" srcOrd="2" destOrd="0" presId="urn:microsoft.com/office/officeart/2005/8/layout/hierarchy5"/>
    <dgm:cxn modelId="{DAC1B9E1-F2A0-4CFE-9257-E83C0B151DE2}" type="presParOf" srcId="{1A2EA779-8D91-40A6-9A8E-21406D6DA845}" destId="{E6CE8DDE-636D-498F-B856-4A2BAC81B685}" srcOrd="0" destOrd="0" presId="urn:microsoft.com/office/officeart/2005/8/layout/hierarchy5"/>
    <dgm:cxn modelId="{0AC0422B-C037-4B8E-8642-7F035A76D73D}" type="presParOf" srcId="{1A2EA779-8D91-40A6-9A8E-21406D6DA845}" destId="{4853151D-1AD3-4A74-92A5-46FF049DCF89}" srcOrd="1" destOrd="0" presId="urn:microsoft.com/office/officeart/2005/8/layout/hierarchy5"/>
    <dgm:cxn modelId="{78B16D19-3A2F-454C-9594-03313A0D4E20}" type="presParOf" srcId="{2DA142D8-2AC3-45AB-8899-D674CB6C05C9}" destId="{CB83859C-0618-41A1-94AA-0DF00F69C8E2}" srcOrd="3" destOrd="0" presId="urn:microsoft.com/office/officeart/2005/8/layout/hierarchy5"/>
    <dgm:cxn modelId="{9AF7E627-E70E-408F-9007-25BE73279244}" type="presParOf" srcId="{CB83859C-0618-41A1-94AA-0DF00F69C8E2}" destId="{9DE853E3-8B54-40BC-8783-8BE722354D0D}" srcOrd="0" destOrd="0" presId="urn:microsoft.com/office/officeart/2005/8/layout/hierarchy5"/>
    <dgm:cxn modelId="{06782CAE-0726-4D7B-A065-BE4550D9BEE5}" type="presParOf" srcId="{2DA142D8-2AC3-45AB-8899-D674CB6C05C9}" destId="{9514DCA0-130D-41DE-9A9B-85CB13B163F7}" srcOrd="4" destOrd="0" presId="urn:microsoft.com/office/officeart/2005/8/layout/hierarchy5"/>
    <dgm:cxn modelId="{F3796979-710E-4AB0-A9B3-46602DE9B49E}" type="presParOf" srcId="{9514DCA0-130D-41DE-9A9B-85CB13B163F7}" destId="{3BB94528-4A1A-46DC-814E-95C343BC2498}" srcOrd="0" destOrd="0" presId="urn:microsoft.com/office/officeart/2005/8/layout/hierarchy5"/>
    <dgm:cxn modelId="{05D74E12-4DBC-4396-AB6D-85151911056A}" type="presParOf" srcId="{9514DCA0-130D-41DE-9A9B-85CB13B163F7}" destId="{55671BEA-0BB0-4120-A7EA-1B87DDD10B2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24E24D-31B4-4601-AA7F-25F0FDEF30D5}" type="doc">
      <dgm:prSet loTypeId="urn:microsoft.com/office/officeart/2005/8/layout/orgChart1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FD8170-1722-4FD1-942D-C2C4372BD19F}">
      <dgm:prSet/>
      <dgm:spPr/>
      <dgm:t>
        <a:bodyPr/>
        <a:lstStyle/>
        <a:p>
          <a:pPr rtl="0"/>
          <a:r>
            <a:rPr lang="ru-RU" dirty="0" smtClean="0"/>
            <a:t>Инструменты и приспособления</a:t>
          </a:r>
          <a:endParaRPr lang="ru-RU" dirty="0"/>
        </a:p>
      </dgm:t>
    </dgm:pt>
    <dgm:pt modelId="{2B519B3A-B8DC-4CF5-B5C7-72AAEB43DB7C}" type="parTrans" cxnId="{F60C8A3D-A421-4579-AC49-E1A78131D21D}">
      <dgm:prSet/>
      <dgm:spPr/>
      <dgm:t>
        <a:bodyPr/>
        <a:lstStyle/>
        <a:p>
          <a:endParaRPr lang="ru-RU"/>
        </a:p>
      </dgm:t>
    </dgm:pt>
    <dgm:pt modelId="{6C565606-775F-4DA1-8D51-B5593BEA35A1}" type="sibTrans" cxnId="{F60C8A3D-A421-4579-AC49-E1A78131D21D}">
      <dgm:prSet/>
      <dgm:spPr/>
      <dgm:t>
        <a:bodyPr/>
        <a:lstStyle/>
        <a:p>
          <a:endParaRPr lang="ru-RU"/>
        </a:p>
      </dgm:t>
    </dgm:pt>
    <dgm:pt modelId="{89F3758A-1EA2-4AC5-8F0A-52E17CA22EBD}" type="pres">
      <dgm:prSet presAssocID="{8024E24D-31B4-4601-AA7F-25F0FDEF30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60A852-9D83-41C2-9121-EBEC561AF6CE}" type="pres">
      <dgm:prSet presAssocID="{8AFD8170-1722-4FD1-942D-C2C4372BD19F}" presName="hierRoot1" presStyleCnt="0">
        <dgm:presLayoutVars>
          <dgm:hierBranch val="init"/>
        </dgm:presLayoutVars>
      </dgm:prSet>
      <dgm:spPr/>
    </dgm:pt>
    <dgm:pt modelId="{1F8CC49B-5E8B-4936-99E0-C7EEB47982FB}" type="pres">
      <dgm:prSet presAssocID="{8AFD8170-1722-4FD1-942D-C2C4372BD19F}" presName="rootComposite1" presStyleCnt="0"/>
      <dgm:spPr/>
    </dgm:pt>
    <dgm:pt modelId="{EFA43627-6341-4263-9279-1FACFE713B3F}" type="pres">
      <dgm:prSet presAssocID="{8AFD8170-1722-4FD1-942D-C2C4372BD19F}" presName="rootText1" presStyleLbl="node0" presStyleIdx="0" presStyleCnt="1" custScaleX="385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55629B-7D0E-45C8-B8FD-C93ACCD2CF03}" type="pres">
      <dgm:prSet presAssocID="{8AFD8170-1722-4FD1-942D-C2C4372BD19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B144F89-92EF-4E4E-85F9-9B7B88D96E7A}" type="pres">
      <dgm:prSet presAssocID="{8AFD8170-1722-4FD1-942D-C2C4372BD19F}" presName="hierChild2" presStyleCnt="0"/>
      <dgm:spPr/>
    </dgm:pt>
    <dgm:pt modelId="{602E4D75-BFA4-4869-8F08-97D797DA2314}" type="pres">
      <dgm:prSet presAssocID="{8AFD8170-1722-4FD1-942D-C2C4372BD19F}" presName="hierChild3" presStyleCnt="0"/>
      <dgm:spPr/>
    </dgm:pt>
  </dgm:ptLst>
  <dgm:cxnLst>
    <dgm:cxn modelId="{F60C8A3D-A421-4579-AC49-E1A78131D21D}" srcId="{8024E24D-31B4-4601-AA7F-25F0FDEF30D5}" destId="{8AFD8170-1722-4FD1-942D-C2C4372BD19F}" srcOrd="0" destOrd="0" parTransId="{2B519B3A-B8DC-4CF5-B5C7-72AAEB43DB7C}" sibTransId="{6C565606-775F-4DA1-8D51-B5593BEA35A1}"/>
    <dgm:cxn modelId="{E3481CB0-5DD8-492A-B8C4-0C2F430A6FEB}" type="presOf" srcId="{8024E24D-31B4-4601-AA7F-25F0FDEF30D5}" destId="{89F3758A-1EA2-4AC5-8F0A-52E17CA22EBD}" srcOrd="0" destOrd="0" presId="urn:microsoft.com/office/officeart/2005/8/layout/orgChart1"/>
    <dgm:cxn modelId="{E020C6A0-5320-4EFA-B634-F23E6D02CEF0}" type="presOf" srcId="{8AFD8170-1722-4FD1-942D-C2C4372BD19F}" destId="{EFA43627-6341-4263-9279-1FACFE713B3F}" srcOrd="0" destOrd="0" presId="urn:microsoft.com/office/officeart/2005/8/layout/orgChart1"/>
    <dgm:cxn modelId="{A8947BC9-4602-4A70-99FB-0B7B74293155}" type="presOf" srcId="{8AFD8170-1722-4FD1-942D-C2C4372BD19F}" destId="{8355629B-7D0E-45C8-B8FD-C93ACCD2CF03}" srcOrd="1" destOrd="0" presId="urn:microsoft.com/office/officeart/2005/8/layout/orgChart1"/>
    <dgm:cxn modelId="{DEA2CF18-4AF7-4C91-A0A3-B226153958E2}" type="presParOf" srcId="{89F3758A-1EA2-4AC5-8F0A-52E17CA22EBD}" destId="{B360A852-9D83-41C2-9121-EBEC561AF6CE}" srcOrd="0" destOrd="0" presId="urn:microsoft.com/office/officeart/2005/8/layout/orgChart1"/>
    <dgm:cxn modelId="{57B28352-0553-496F-B791-500315ACD1BA}" type="presParOf" srcId="{B360A852-9D83-41C2-9121-EBEC561AF6CE}" destId="{1F8CC49B-5E8B-4936-99E0-C7EEB47982FB}" srcOrd="0" destOrd="0" presId="urn:microsoft.com/office/officeart/2005/8/layout/orgChart1"/>
    <dgm:cxn modelId="{F5B2F96C-3326-4F41-A650-56E867F9E271}" type="presParOf" srcId="{1F8CC49B-5E8B-4936-99E0-C7EEB47982FB}" destId="{EFA43627-6341-4263-9279-1FACFE713B3F}" srcOrd="0" destOrd="0" presId="urn:microsoft.com/office/officeart/2005/8/layout/orgChart1"/>
    <dgm:cxn modelId="{8C5E8383-D0D2-40D8-A58A-D2AE5ED411CF}" type="presParOf" srcId="{1F8CC49B-5E8B-4936-99E0-C7EEB47982FB}" destId="{8355629B-7D0E-45C8-B8FD-C93ACCD2CF03}" srcOrd="1" destOrd="0" presId="urn:microsoft.com/office/officeart/2005/8/layout/orgChart1"/>
    <dgm:cxn modelId="{E9C2125B-5091-4601-B547-0295678A1C91}" type="presParOf" srcId="{B360A852-9D83-41C2-9121-EBEC561AF6CE}" destId="{BB144F89-92EF-4E4E-85F9-9B7B88D96E7A}" srcOrd="1" destOrd="0" presId="urn:microsoft.com/office/officeart/2005/8/layout/orgChart1"/>
    <dgm:cxn modelId="{8260CDA9-7012-4348-B9CA-F05745365C8B}" type="presParOf" srcId="{B360A852-9D83-41C2-9121-EBEC561AF6CE}" destId="{602E4D75-BFA4-4869-8F08-97D797DA23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68D10D-D19A-4152-B575-BF3DCD4D6189}" type="doc">
      <dgm:prSet loTypeId="urn:microsoft.com/office/officeart/2005/8/layout/orgChart1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77105A-5CDD-4C42-9AD6-6B7485C416BA}">
      <dgm:prSet/>
      <dgm:spPr/>
      <dgm:t>
        <a:bodyPr/>
        <a:lstStyle/>
        <a:p>
          <a:pPr rtl="0"/>
          <a:r>
            <a:rPr lang="ru-RU" dirty="0" smtClean="0"/>
            <a:t>Плоские шаберы</a:t>
          </a:r>
          <a:endParaRPr lang="ru-RU" dirty="0"/>
        </a:p>
      </dgm:t>
    </dgm:pt>
    <dgm:pt modelId="{215B895B-134B-4574-A84D-6DB3EA0A2189}" type="parTrans" cxnId="{0FDE1775-67D8-4EA0-BBEB-630E926E3F43}">
      <dgm:prSet/>
      <dgm:spPr/>
      <dgm:t>
        <a:bodyPr/>
        <a:lstStyle/>
        <a:p>
          <a:endParaRPr lang="ru-RU"/>
        </a:p>
      </dgm:t>
    </dgm:pt>
    <dgm:pt modelId="{30187B83-C77E-4B56-B9A6-E0E0E9939B03}" type="sibTrans" cxnId="{0FDE1775-67D8-4EA0-BBEB-630E926E3F43}">
      <dgm:prSet/>
      <dgm:spPr/>
      <dgm:t>
        <a:bodyPr/>
        <a:lstStyle/>
        <a:p>
          <a:endParaRPr lang="ru-RU"/>
        </a:p>
      </dgm:t>
    </dgm:pt>
    <dgm:pt modelId="{D617F217-359F-4311-BA3B-D5DD14D2DAA4}" type="pres">
      <dgm:prSet presAssocID="{0868D10D-D19A-4152-B575-BF3DCD4D61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9470674-83BE-4B5E-8987-D8F40111BCF2}" type="pres">
      <dgm:prSet presAssocID="{F377105A-5CDD-4C42-9AD6-6B7485C416BA}" presName="hierRoot1" presStyleCnt="0">
        <dgm:presLayoutVars>
          <dgm:hierBranch val="init"/>
        </dgm:presLayoutVars>
      </dgm:prSet>
      <dgm:spPr/>
    </dgm:pt>
    <dgm:pt modelId="{BCF1C21E-07FA-468C-83EC-57B79ABF075D}" type="pres">
      <dgm:prSet presAssocID="{F377105A-5CDD-4C42-9AD6-6B7485C416BA}" presName="rootComposite1" presStyleCnt="0"/>
      <dgm:spPr/>
    </dgm:pt>
    <dgm:pt modelId="{7F33ED3D-F27E-4466-8C9C-616821BDFA03}" type="pres">
      <dgm:prSet presAssocID="{F377105A-5CDD-4C42-9AD6-6B7485C416BA}" presName="rootText1" presStyleLbl="node0" presStyleIdx="0" presStyleCnt="1" custScaleX="385960" custLinFactNeighborX="1316" custLinFactNeighborY="-462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2CB9FB-92AD-4D26-B4F1-3E05CBE18A8E}" type="pres">
      <dgm:prSet presAssocID="{F377105A-5CDD-4C42-9AD6-6B7485C416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8533FE1-575D-47B1-8F62-5C849F7A95CC}" type="pres">
      <dgm:prSet presAssocID="{F377105A-5CDD-4C42-9AD6-6B7485C416BA}" presName="hierChild2" presStyleCnt="0"/>
      <dgm:spPr/>
    </dgm:pt>
    <dgm:pt modelId="{C479EA3B-4CAC-44B7-AF40-582590955449}" type="pres">
      <dgm:prSet presAssocID="{F377105A-5CDD-4C42-9AD6-6B7485C416BA}" presName="hierChild3" presStyleCnt="0"/>
      <dgm:spPr/>
    </dgm:pt>
  </dgm:ptLst>
  <dgm:cxnLst>
    <dgm:cxn modelId="{27AE2CF2-0838-4B67-AE4E-80B316C36B26}" type="presOf" srcId="{F377105A-5CDD-4C42-9AD6-6B7485C416BA}" destId="{7F33ED3D-F27E-4466-8C9C-616821BDFA03}" srcOrd="0" destOrd="0" presId="urn:microsoft.com/office/officeart/2005/8/layout/orgChart1"/>
    <dgm:cxn modelId="{0FDE1775-67D8-4EA0-BBEB-630E926E3F43}" srcId="{0868D10D-D19A-4152-B575-BF3DCD4D6189}" destId="{F377105A-5CDD-4C42-9AD6-6B7485C416BA}" srcOrd="0" destOrd="0" parTransId="{215B895B-134B-4574-A84D-6DB3EA0A2189}" sibTransId="{30187B83-C77E-4B56-B9A6-E0E0E9939B03}"/>
    <dgm:cxn modelId="{A3396FDE-FB42-4EAD-993C-7808347FFA33}" type="presOf" srcId="{0868D10D-D19A-4152-B575-BF3DCD4D6189}" destId="{D617F217-359F-4311-BA3B-D5DD14D2DAA4}" srcOrd="0" destOrd="0" presId="urn:microsoft.com/office/officeart/2005/8/layout/orgChart1"/>
    <dgm:cxn modelId="{E771B2B5-6CE4-43D9-B7CD-EB11C56C3D03}" type="presOf" srcId="{F377105A-5CDD-4C42-9AD6-6B7485C416BA}" destId="{452CB9FB-92AD-4D26-B4F1-3E05CBE18A8E}" srcOrd="1" destOrd="0" presId="urn:microsoft.com/office/officeart/2005/8/layout/orgChart1"/>
    <dgm:cxn modelId="{8FA96FD1-13D4-4FD1-A8C9-1CB1C14E91AD}" type="presParOf" srcId="{D617F217-359F-4311-BA3B-D5DD14D2DAA4}" destId="{09470674-83BE-4B5E-8987-D8F40111BCF2}" srcOrd="0" destOrd="0" presId="urn:microsoft.com/office/officeart/2005/8/layout/orgChart1"/>
    <dgm:cxn modelId="{E960B961-D390-4F8D-8874-5366A7440F2A}" type="presParOf" srcId="{09470674-83BE-4B5E-8987-D8F40111BCF2}" destId="{BCF1C21E-07FA-468C-83EC-57B79ABF075D}" srcOrd="0" destOrd="0" presId="urn:microsoft.com/office/officeart/2005/8/layout/orgChart1"/>
    <dgm:cxn modelId="{B6C7F818-04A5-467B-9BC8-6E7EB0728662}" type="presParOf" srcId="{BCF1C21E-07FA-468C-83EC-57B79ABF075D}" destId="{7F33ED3D-F27E-4466-8C9C-616821BDFA03}" srcOrd="0" destOrd="0" presId="urn:microsoft.com/office/officeart/2005/8/layout/orgChart1"/>
    <dgm:cxn modelId="{898BF5A0-B936-4643-9A06-CECBE0A4877B}" type="presParOf" srcId="{BCF1C21E-07FA-468C-83EC-57B79ABF075D}" destId="{452CB9FB-92AD-4D26-B4F1-3E05CBE18A8E}" srcOrd="1" destOrd="0" presId="urn:microsoft.com/office/officeart/2005/8/layout/orgChart1"/>
    <dgm:cxn modelId="{F3F750C2-0B51-4BEE-AD50-F7819D199654}" type="presParOf" srcId="{09470674-83BE-4B5E-8987-D8F40111BCF2}" destId="{78533FE1-575D-47B1-8F62-5C849F7A95CC}" srcOrd="1" destOrd="0" presId="urn:microsoft.com/office/officeart/2005/8/layout/orgChart1"/>
    <dgm:cxn modelId="{C000FF43-73BF-4867-8EBF-C7865659D19E}" type="presParOf" srcId="{09470674-83BE-4B5E-8987-D8F40111BCF2}" destId="{C479EA3B-4CAC-44B7-AF40-5825909554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506553-4046-46E6-862D-656F029219D8}" type="doc">
      <dgm:prSet loTypeId="urn:microsoft.com/office/officeart/2005/8/layout/orgChart1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3881F-EE44-416D-A168-5BBBFA3C596F}">
      <dgm:prSet custT="1"/>
      <dgm:spPr/>
      <dgm:t>
        <a:bodyPr/>
        <a:lstStyle/>
        <a:p>
          <a:pPr rtl="0"/>
          <a:endParaRPr lang="ru-RU" sz="5400" dirty="0" smtClean="0"/>
        </a:p>
        <a:p>
          <a:pPr rtl="0"/>
          <a:r>
            <a:rPr lang="ru-RU" sz="5400" dirty="0" smtClean="0"/>
            <a:t>Трёхгранные </a:t>
          </a:r>
          <a:r>
            <a:rPr lang="ru-RU" sz="5400" dirty="0" smtClean="0"/>
            <a:t>шаберы</a:t>
          </a:r>
          <a:br>
            <a:rPr lang="ru-RU" sz="5400" dirty="0" smtClean="0"/>
          </a:br>
          <a:endParaRPr lang="ru-RU" sz="5400" dirty="0"/>
        </a:p>
      </dgm:t>
    </dgm:pt>
    <dgm:pt modelId="{657E33A3-A7A2-48AE-B34E-A6BCEA718088}" type="parTrans" cxnId="{ECF4ABA9-F136-4FB4-BD4C-D67CDCA04B4E}">
      <dgm:prSet/>
      <dgm:spPr/>
      <dgm:t>
        <a:bodyPr/>
        <a:lstStyle/>
        <a:p>
          <a:endParaRPr lang="ru-RU"/>
        </a:p>
      </dgm:t>
    </dgm:pt>
    <dgm:pt modelId="{93907D1A-135A-4754-BCD1-EC8329CFE0EC}" type="sibTrans" cxnId="{ECF4ABA9-F136-4FB4-BD4C-D67CDCA04B4E}">
      <dgm:prSet/>
      <dgm:spPr/>
      <dgm:t>
        <a:bodyPr/>
        <a:lstStyle/>
        <a:p>
          <a:endParaRPr lang="ru-RU"/>
        </a:p>
      </dgm:t>
    </dgm:pt>
    <dgm:pt modelId="{1290FF87-C8DE-4AF6-8936-13E313E8A7AF}" type="pres">
      <dgm:prSet presAssocID="{23506553-4046-46E6-862D-656F029219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1C00E9-C1D1-4BE8-9CBD-4BEFCD9D943A}" type="pres">
      <dgm:prSet presAssocID="{8AB3881F-EE44-416D-A168-5BBBFA3C596F}" presName="hierRoot1" presStyleCnt="0">
        <dgm:presLayoutVars>
          <dgm:hierBranch val="init"/>
        </dgm:presLayoutVars>
      </dgm:prSet>
      <dgm:spPr/>
    </dgm:pt>
    <dgm:pt modelId="{68486B1C-503B-4BD9-BB59-81830D6FAAE2}" type="pres">
      <dgm:prSet presAssocID="{8AB3881F-EE44-416D-A168-5BBBFA3C596F}" presName="rootComposite1" presStyleCnt="0"/>
      <dgm:spPr/>
    </dgm:pt>
    <dgm:pt modelId="{A4F0DBF8-7E49-4EEA-8DFB-527DB15014F6}" type="pres">
      <dgm:prSet presAssocID="{8AB3881F-EE44-416D-A168-5BBBFA3C596F}" presName="rootText1" presStyleLbl="node0" presStyleIdx="0" presStyleCnt="1" custScaleX="385960" custLinFactNeighborX="-713" custLinFactNeighborY="-28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3E2727-32BA-432C-ACF0-7F3DB99E8923}" type="pres">
      <dgm:prSet presAssocID="{8AB3881F-EE44-416D-A168-5BBBFA3C596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8F9AFAD-F214-43AF-B787-EA1BBF770BE3}" type="pres">
      <dgm:prSet presAssocID="{8AB3881F-EE44-416D-A168-5BBBFA3C596F}" presName="hierChild2" presStyleCnt="0"/>
      <dgm:spPr/>
    </dgm:pt>
    <dgm:pt modelId="{9B214178-ED3B-4F07-BD7D-B8C4D008BE1D}" type="pres">
      <dgm:prSet presAssocID="{8AB3881F-EE44-416D-A168-5BBBFA3C596F}" presName="hierChild3" presStyleCnt="0"/>
      <dgm:spPr/>
    </dgm:pt>
  </dgm:ptLst>
  <dgm:cxnLst>
    <dgm:cxn modelId="{ECF4ABA9-F136-4FB4-BD4C-D67CDCA04B4E}" srcId="{23506553-4046-46E6-862D-656F029219D8}" destId="{8AB3881F-EE44-416D-A168-5BBBFA3C596F}" srcOrd="0" destOrd="0" parTransId="{657E33A3-A7A2-48AE-B34E-A6BCEA718088}" sibTransId="{93907D1A-135A-4754-BCD1-EC8329CFE0EC}"/>
    <dgm:cxn modelId="{4C7BC36B-0C6E-4F42-871D-008460385AD6}" type="presOf" srcId="{23506553-4046-46E6-862D-656F029219D8}" destId="{1290FF87-C8DE-4AF6-8936-13E313E8A7AF}" srcOrd="0" destOrd="0" presId="urn:microsoft.com/office/officeart/2005/8/layout/orgChart1"/>
    <dgm:cxn modelId="{9270B038-21E4-479A-9F9B-AC6CE362564C}" type="presOf" srcId="{8AB3881F-EE44-416D-A168-5BBBFA3C596F}" destId="{5B3E2727-32BA-432C-ACF0-7F3DB99E8923}" srcOrd="1" destOrd="0" presId="urn:microsoft.com/office/officeart/2005/8/layout/orgChart1"/>
    <dgm:cxn modelId="{0B5D1EB6-492E-45A2-AEE9-E09FACF96347}" type="presOf" srcId="{8AB3881F-EE44-416D-A168-5BBBFA3C596F}" destId="{A4F0DBF8-7E49-4EEA-8DFB-527DB15014F6}" srcOrd="0" destOrd="0" presId="urn:microsoft.com/office/officeart/2005/8/layout/orgChart1"/>
    <dgm:cxn modelId="{80C1D605-93AC-493C-A737-AC4BE370B741}" type="presParOf" srcId="{1290FF87-C8DE-4AF6-8936-13E313E8A7AF}" destId="{FC1C00E9-C1D1-4BE8-9CBD-4BEFCD9D943A}" srcOrd="0" destOrd="0" presId="urn:microsoft.com/office/officeart/2005/8/layout/orgChart1"/>
    <dgm:cxn modelId="{A8420018-CBAF-46FC-B643-5BA11B943A38}" type="presParOf" srcId="{FC1C00E9-C1D1-4BE8-9CBD-4BEFCD9D943A}" destId="{68486B1C-503B-4BD9-BB59-81830D6FAAE2}" srcOrd="0" destOrd="0" presId="urn:microsoft.com/office/officeart/2005/8/layout/orgChart1"/>
    <dgm:cxn modelId="{892794C1-C0C3-4520-B719-0519C550250E}" type="presParOf" srcId="{68486B1C-503B-4BD9-BB59-81830D6FAAE2}" destId="{A4F0DBF8-7E49-4EEA-8DFB-527DB15014F6}" srcOrd="0" destOrd="0" presId="urn:microsoft.com/office/officeart/2005/8/layout/orgChart1"/>
    <dgm:cxn modelId="{8304F9B1-7FD5-4C19-AB7C-C12041B30E84}" type="presParOf" srcId="{68486B1C-503B-4BD9-BB59-81830D6FAAE2}" destId="{5B3E2727-32BA-432C-ACF0-7F3DB99E8923}" srcOrd="1" destOrd="0" presId="urn:microsoft.com/office/officeart/2005/8/layout/orgChart1"/>
    <dgm:cxn modelId="{2A924218-7291-4AE6-A765-FA09AF338149}" type="presParOf" srcId="{FC1C00E9-C1D1-4BE8-9CBD-4BEFCD9D943A}" destId="{18F9AFAD-F214-43AF-B787-EA1BBF770BE3}" srcOrd="1" destOrd="0" presId="urn:microsoft.com/office/officeart/2005/8/layout/orgChart1"/>
    <dgm:cxn modelId="{50EC4848-AA97-443D-AE88-CD59287BCE16}" type="presParOf" srcId="{FC1C00E9-C1D1-4BE8-9CBD-4BEFCD9D943A}" destId="{9B214178-ED3B-4F07-BD7D-B8C4D008BE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EF000C-CBDB-44F6-BFF0-EFCBF0193AC8}" type="doc">
      <dgm:prSet loTypeId="urn:microsoft.com/office/officeart/2005/8/layout/orgChart1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91AC70-E03D-4F25-8C2F-E2D0E48F9DAB}">
      <dgm:prSet/>
      <dgm:spPr/>
      <dgm:t>
        <a:bodyPr/>
        <a:lstStyle/>
        <a:p>
          <a:pPr rtl="0"/>
          <a:r>
            <a:rPr lang="ru-RU" dirty="0" smtClean="0"/>
            <a:t>Фасонные шаберы</a:t>
          </a:r>
          <a:endParaRPr lang="ru-RU" dirty="0"/>
        </a:p>
      </dgm:t>
    </dgm:pt>
    <dgm:pt modelId="{C6919909-5722-4E3E-A957-CC6E4168ACE5}" type="parTrans" cxnId="{1A80EA07-9E05-4EB9-B0B3-FF97E3D58537}">
      <dgm:prSet/>
      <dgm:spPr/>
      <dgm:t>
        <a:bodyPr/>
        <a:lstStyle/>
        <a:p>
          <a:endParaRPr lang="ru-RU"/>
        </a:p>
      </dgm:t>
    </dgm:pt>
    <dgm:pt modelId="{D508D275-9D75-4541-A1A8-C67BF77C8E55}" type="sibTrans" cxnId="{1A80EA07-9E05-4EB9-B0B3-FF97E3D58537}">
      <dgm:prSet/>
      <dgm:spPr/>
      <dgm:t>
        <a:bodyPr/>
        <a:lstStyle/>
        <a:p>
          <a:endParaRPr lang="ru-RU"/>
        </a:p>
      </dgm:t>
    </dgm:pt>
    <dgm:pt modelId="{07E784A8-8D03-48CA-BCEC-31F68D50EFC4}" type="pres">
      <dgm:prSet presAssocID="{AFEF000C-CBDB-44F6-BFF0-EFCBF0193A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24F39F-B096-44B6-A908-F10320DC2AD0}" type="pres">
      <dgm:prSet presAssocID="{A891AC70-E03D-4F25-8C2F-E2D0E48F9DAB}" presName="hierRoot1" presStyleCnt="0">
        <dgm:presLayoutVars>
          <dgm:hierBranch val="init"/>
        </dgm:presLayoutVars>
      </dgm:prSet>
      <dgm:spPr/>
    </dgm:pt>
    <dgm:pt modelId="{E535C022-B4EC-49D2-A15B-6237C8BBA9C3}" type="pres">
      <dgm:prSet presAssocID="{A891AC70-E03D-4F25-8C2F-E2D0E48F9DAB}" presName="rootComposite1" presStyleCnt="0"/>
      <dgm:spPr/>
    </dgm:pt>
    <dgm:pt modelId="{9E3D3BF1-AE6A-47C7-9D09-77B757F1A0BC}" type="pres">
      <dgm:prSet presAssocID="{A891AC70-E03D-4F25-8C2F-E2D0E48F9DAB}" presName="rootText1" presStyleLbl="node0" presStyleIdx="0" presStyleCnt="1" custScaleX="385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E3622E-3D94-432B-8DF2-E1A55E9E50D3}" type="pres">
      <dgm:prSet presAssocID="{A891AC70-E03D-4F25-8C2F-E2D0E48F9DA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CB93737-7548-4061-A275-4DDFF27D9ACC}" type="pres">
      <dgm:prSet presAssocID="{A891AC70-E03D-4F25-8C2F-E2D0E48F9DAB}" presName="hierChild2" presStyleCnt="0"/>
      <dgm:spPr/>
    </dgm:pt>
    <dgm:pt modelId="{93F07528-2586-4FA2-8411-A402152D0A5D}" type="pres">
      <dgm:prSet presAssocID="{A891AC70-E03D-4F25-8C2F-E2D0E48F9DAB}" presName="hierChild3" presStyleCnt="0"/>
      <dgm:spPr/>
    </dgm:pt>
  </dgm:ptLst>
  <dgm:cxnLst>
    <dgm:cxn modelId="{1A80EA07-9E05-4EB9-B0B3-FF97E3D58537}" srcId="{AFEF000C-CBDB-44F6-BFF0-EFCBF0193AC8}" destId="{A891AC70-E03D-4F25-8C2F-E2D0E48F9DAB}" srcOrd="0" destOrd="0" parTransId="{C6919909-5722-4E3E-A957-CC6E4168ACE5}" sibTransId="{D508D275-9D75-4541-A1A8-C67BF77C8E55}"/>
    <dgm:cxn modelId="{9D05350D-B2B4-4F06-A20B-020A57F6DC7D}" type="presOf" srcId="{AFEF000C-CBDB-44F6-BFF0-EFCBF0193AC8}" destId="{07E784A8-8D03-48CA-BCEC-31F68D50EFC4}" srcOrd="0" destOrd="0" presId="urn:microsoft.com/office/officeart/2005/8/layout/orgChart1"/>
    <dgm:cxn modelId="{93111916-9207-46DF-AF8B-407E79F538B1}" type="presOf" srcId="{A891AC70-E03D-4F25-8C2F-E2D0E48F9DAB}" destId="{9E3D3BF1-AE6A-47C7-9D09-77B757F1A0BC}" srcOrd="0" destOrd="0" presId="urn:microsoft.com/office/officeart/2005/8/layout/orgChart1"/>
    <dgm:cxn modelId="{D120A7E8-4288-4742-8422-80B624964A92}" type="presOf" srcId="{A891AC70-E03D-4F25-8C2F-E2D0E48F9DAB}" destId="{29E3622E-3D94-432B-8DF2-E1A55E9E50D3}" srcOrd="1" destOrd="0" presId="urn:microsoft.com/office/officeart/2005/8/layout/orgChart1"/>
    <dgm:cxn modelId="{6C7299F2-2DB4-47BE-AAF2-56D8BE619EFD}" type="presParOf" srcId="{07E784A8-8D03-48CA-BCEC-31F68D50EFC4}" destId="{C224F39F-B096-44B6-A908-F10320DC2AD0}" srcOrd="0" destOrd="0" presId="urn:microsoft.com/office/officeart/2005/8/layout/orgChart1"/>
    <dgm:cxn modelId="{4CA8D3A2-1DE5-4AED-ABCD-DCADCCD44E5C}" type="presParOf" srcId="{C224F39F-B096-44B6-A908-F10320DC2AD0}" destId="{E535C022-B4EC-49D2-A15B-6237C8BBA9C3}" srcOrd="0" destOrd="0" presId="urn:microsoft.com/office/officeart/2005/8/layout/orgChart1"/>
    <dgm:cxn modelId="{D28ED280-0C6F-480B-8EB5-470FC9614580}" type="presParOf" srcId="{E535C022-B4EC-49D2-A15B-6237C8BBA9C3}" destId="{9E3D3BF1-AE6A-47C7-9D09-77B757F1A0BC}" srcOrd="0" destOrd="0" presId="urn:microsoft.com/office/officeart/2005/8/layout/orgChart1"/>
    <dgm:cxn modelId="{D852BC18-AF3C-4A73-A32A-23A5FFC6A169}" type="presParOf" srcId="{E535C022-B4EC-49D2-A15B-6237C8BBA9C3}" destId="{29E3622E-3D94-432B-8DF2-E1A55E9E50D3}" srcOrd="1" destOrd="0" presId="urn:microsoft.com/office/officeart/2005/8/layout/orgChart1"/>
    <dgm:cxn modelId="{B4A15E3F-9102-475D-A727-DBCCA5A06B9F}" type="presParOf" srcId="{C224F39F-B096-44B6-A908-F10320DC2AD0}" destId="{DCB93737-7548-4061-A275-4DDFF27D9ACC}" srcOrd="1" destOrd="0" presId="urn:microsoft.com/office/officeart/2005/8/layout/orgChart1"/>
    <dgm:cxn modelId="{0E48F5E8-9045-403B-8DAC-00D65E1977A2}" type="presParOf" srcId="{C224F39F-B096-44B6-A908-F10320DC2AD0}" destId="{93F07528-2586-4FA2-8411-A402152D0A5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65BDA9-6AC2-4827-903A-E3DBCC717F87}" type="doc">
      <dgm:prSet loTypeId="urn:microsoft.com/office/officeart/2005/8/layout/orgChart1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30D848-70C9-4AAC-8BFE-BC75FE71EDA6}">
      <dgm:prSet/>
      <dgm:spPr/>
      <dgm:t>
        <a:bodyPr/>
        <a:lstStyle/>
        <a:p>
          <a:pPr rtl="0"/>
          <a:r>
            <a:rPr lang="ru-RU" dirty="0" smtClean="0"/>
            <a:t>Заточка шаберов</a:t>
          </a:r>
          <a:endParaRPr lang="ru-RU" dirty="0"/>
        </a:p>
      </dgm:t>
    </dgm:pt>
    <dgm:pt modelId="{2F70F351-F78D-4CC0-9331-172D9C1605B9}" type="parTrans" cxnId="{5FE7E47C-1C0C-406F-BE75-E57552561B6C}">
      <dgm:prSet/>
      <dgm:spPr/>
      <dgm:t>
        <a:bodyPr/>
        <a:lstStyle/>
        <a:p>
          <a:endParaRPr lang="ru-RU"/>
        </a:p>
      </dgm:t>
    </dgm:pt>
    <dgm:pt modelId="{9EB0A9D0-C296-46F4-8B77-EE112C3AE34A}" type="sibTrans" cxnId="{5FE7E47C-1C0C-406F-BE75-E57552561B6C}">
      <dgm:prSet/>
      <dgm:spPr/>
      <dgm:t>
        <a:bodyPr/>
        <a:lstStyle/>
        <a:p>
          <a:endParaRPr lang="ru-RU"/>
        </a:p>
      </dgm:t>
    </dgm:pt>
    <dgm:pt modelId="{52D3A5E3-B373-4DCA-8973-14FE19D01F88}" type="pres">
      <dgm:prSet presAssocID="{7765BDA9-6AC2-4827-903A-E3DBCC717F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EA34F92-75D2-4EFA-86D9-E82B61A7EEB6}" type="pres">
      <dgm:prSet presAssocID="{C630D848-70C9-4AAC-8BFE-BC75FE71EDA6}" presName="hierRoot1" presStyleCnt="0">
        <dgm:presLayoutVars>
          <dgm:hierBranch val="init"/>
        </dgm:presLayoutVars>
      </dgm:prSet>
      <dgm:spPr/>
    </dgm:pt>
    <dgm:pt modelId="{D5E38666-5F02-48A6-8DD1-6C375667CE5A}" type="pres">
      <dgm:prSet presAssocID="{C630D848-70C9-4AAC-8BFE-BC75FE71EDA6}" presName="rootComposite1" presStyleCnt="0"/>
      <dgm:spPr/>
    </dgm:pt>
    <dgm:pt modelId="{A8CB5842-518A-4EEC-8ED2-3D5C82561BC1}" type="pres">
      <dgm:prSet presAssocID="{C630D848-70C9-4AAC-8BFE-BC75FE71EDA6}" presName="rootText1" presStyleLbl="node0" presStyleIdx="0" presStyleCnt="1" custScaleX="385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07209A-7086-48D4-BF84-57EEEDEF7CD5}" type="pres">
      <dgm:prSet presAssocID="{C630D848-70C9-4AAC-8BFE-BC75FE71EDA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9E45A30-5484-4C5F-98D7-A9439B8CA55A}" type="pres">
      <dgm:prSet presAssocID="{C630D848-70C9-4AAC-8BFE-BC75FE71EDA6}" presName="hierChild2" presStyleCnt="0"/>
      <dgm:spPr/>
    </dgm:pt>
    <dgm:pt modelId="{7C3F3BAA-375A-4009-82F2-5F246FB0871F}" type="pres">
      <dgm:prSet presAssocID="{C630D848-70C9-4AAC-8BFE-BC75FE71EDA6}" presName="hierChild3" presStyleCnt="0"/>
      <dgm:spPr/>
    </dgm:pt>
  </dgm:ptLst>
  <dgm:cxnLst>
    <dgm:cxn modelId="{7CC186C1-CFE3-4790-B100-56F1F8FCA3FA}" type="presOf" srcId="{C630D848-70C9-4AAC-8BFE-BC75FE71EDA6}" destId="{8407209A-7086-48D4-BF84-57EEEDEF7CD5}" srcOrd="1" destOrd="0" presId="urn:microsoft.com/office/officeart/2005/8/layout/orgChart1"/>
    <dgm:cxn modelId="{56921421-178C-4712-8004-B724D79D5BF2}" type="presOf" srcId="{7765BDA9-6AC2-4827-903A-E3DBCC717F87}" destId="{52D3A5E3-B373-4DCA-8973-14FE19D01F88}" srcOrd="0" destOrd="0" presId="urn:microsoft.com/office/officeart/2005/8/layout/orgChart1"/>
    <dgm:cxn modelId="{D206AC6B-279D-4AE5-8610-3FDB1F94AC9B}" type="presOf" srcId="{C630D848-70C9-4AAC-8BFE-BC75FE71EDA6}" destId="{A8CB5842-518A-4EEC-8ED2-3D5C82561BC1}" srcOrd="0" destOrd="0" presId="urn:microsoft.com/office/officeart/2005/8/layout/orgChart1"/>
    <dgm:cxn modelId="{5FE7E47C-1C0C-406F-BE75-E57552561B6C}" srcId="{7765BDA9-6AC2-4827-903A-E3DBCC717F87}" destId="{C630D848-70C9-4AAC-8BFE-BC75FE71EDA6}" srcOrd="0" destOrd="0" parTransId="{2F70F351-F78D-4CC0-9331-172D9C1605B9}" sibTransId="{9EB0A9D0-C296-46F4-8B77-EE112C3AE34A}"/>
    <dgm:cxn modelId="{724D9833-EDB3-4493-A0AC-E86AEC9D5FD2}" type="presParOf" srcId="{52D3A5E3-B373-4DCA-8973-14FE19D01F88}" destId="{6EA34F92-75D2-4EFA-86D9-E82B61A7EEB6}" srcOrd="0" destOrd="0" presId="urn:microsoft.com/office/officeart/2005/8/layout/orgChart1"/>
    <dgm:cxn modelId="{0FC4465D-F6E1-48EB-A07D-3E8CE04A77FE}" type="presParOf" srcId="{6EA34F92-75D2-4EFA-86D9-E82B61A7EEB6}" destId="{D5E38666-5F02-48A6-8DD1-6C375667CE5A}" srcOrd="0" destOrd="0" presId="urn:microsoft.com/office/officeart/2005/8/layout/orgChart1"/>
    <dgm:cxn modelId="{DDF03135-DDE0-4BDF-8A24-6369E7236D8F}" type="presParOf" srcId="{D5E38666-5F02-48A6-8DD1-6C375667CE5A}" destId="{A8CB5842-518A-4EEC-8ED2-3D5C82561BC1}" srcOrd="0" destOrd="0" presId="urn:microsoft.com/office/officeart/2005/8/layout/orgChart1"/>
    <dgm:cxn modelId="{6BB9C034-C61D-414E-8D90-435B6BBFDB1D}" type="presParOf" srcId="{D5E38666-5F02-48A6-8DD1-6C375667CE5A}" destId="{8407209A-7086-48D4-BF84-57EEEDEF7CD5}" srcOrd="1" destOrd="0" presId="urn:microsoft.com/office/officeart/2005/8/layout/orgChart1"/>
    <dgm:cxn modelId="{B5A3BFCC-8A39-49D3-9ACF-FE729905EE6F}" type="presParOf" srcId="{6EA34F92-75D2-4EFA-86D9-E82B61A7EEB6}" destId="{C9E45A30-5484-4C5F-98D7-A9439B8CA55A}" srcOrd="1" destOrd="0" presId="urn:microsoft.com/office/officeart/2005/8/layout/orgChart1"/>
    <dgm:cxn modelId="{5AB45260-8669-48AC-AF13-56ABF5B984A8}" type="presParOf" srcId="{6EA34F92-75D2-4EFA-86D9-E82B61A7EEB6}" destId="{7C3F3BAA-375A-4009-82F2-5F246FB087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36DF4-DFF4-4C4D-8182-F283993D2569}">
      <dsp:nvSpPr>
        <dsp:cNvPr id="0" name=""/>
        <dsp:cNvSpPr/>
      </dsp:nvSpPr>
      <dsp:spPr>
        <a:xfrm>
          <a:off x="85662" y="339"/>
          <a:ext cx="8058275" cy="1066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Сущность шабрения</a:t>
          </a:r>
          <a:endParaRPr lang="ru-RU" sz="6500" kern="1200" dirty="0"/>
        </a:p>
      </dsp:txBody>
      <dsp:txXfrm>
        <a:off x="85662" y="339"/>
        <a:ext cx="8058275" cy="10661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E61C8-87F1-4A66-A8F1-B6BD2A8EB268}">
      <dsp:nvSpPr>
        <dsp:cNvPr id="0" name=""/>
        <dsp:cNvSpPr/>
      </dsp:nvSpPr>
      <dsp:spPr>
        <a:xfrm>
          <a:off x="4846" y="967"/>
          <a:ext cx="8219907" cy="1064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Виды шабрения</a:t>
          </a:r>
          <a:endParaRPr lang="ru-RU" sz="6500" kern="1200" dirty="0"/>
        </a:p>
      </dsp:txBody>
      <dsp:txXfrm>
        <a:off x="4846" y="967"/>
        <a:ext cx="8219907" cy="1064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36DF4-DFF4-4C4D-8182-F283993D2569}">
      <dsp:nvSpPr>
        <dsp:cNvPr id="0" name=""/>
        <dsp:cNvSpPr/>
      </dsp:nvSpPr>
      <dsp:spPr>
        <a:xfrm>
          <a:off x="85662" y="339"/>
          <a:ext cx="8058275" cy="1066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Сущность шабрения</a:t>
          </a:r>
          <a:endParaRPr lang="ru-RU" sz="6500" kern="1200" dirty="0"/>
        </a:p>
      </dsp:txBody>
      <dsp:txXfrm>
        <a:off x="85662" y="339"/>
        <a:ext cx="8058275" cy="106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43627-6341-4263-9279-1FACFE713B3F}">
      <dsp:nvSpPr>
        <dsp:cNvPr id="0" name=""/>
        <dsp:cNvSpPr/>
      </dsp:nvSpPr>
      <dsp:spPr>
        <a:xfrm>
          <a:off x="4846" y="967"/>
          <a:ext cx="8219907" cy="1064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Инструменты и приспособления</a:t>
          </a:r>
          <a:endParaRPr lang="ru-RU" sz="4200" kern="1200" dirty="0"/>
        </a:p>
      </dsp:txBody>
      <dsp:txXfrm>
        <a:off x="4846" y="967"/>
        <a:ext cx="8219907" cy="10648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3ED3D-F27E-4466-8C9C-616821BDFA03}">
      <dsp:nvSpPr>
        <dsp:cNvPr id="0" name=""/>
        <dsp:cNvSpPr/>
      </dsp:nvSpPr>
      <dsp:spPr>
        <a:xfrm>
          <a:off x="9692" y="0"/>
          <a:ext cx="8219907" cy="1064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Плоские шаберы</a:t>
          </a:r>
          <a:endParaRPr lang="ru-RU" sz="6500" kern="1200" dirty="0"/>
        </a:p>
      </dsp:txBody>
      <dsp:txXfrm>
        <a:off x="9692" y="0"/>
        <a:ext cx="8219907" cy="10648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0DBF8-7E49-4EEA-8DFB-527DB15014F6}">
      <dsp:nvSpPr>
        <dsp:cNvPr id="0" name=""/>
        <dsp:cNvSpPr/>
      </dsp:nvSpPr>
      <dsp:spPr>
        <a:xfrm>
          <a:off x="0" y="0"/>
          <a:ext cx="8219907" cy="1064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 smtClean="0"/>
        </a:p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Трёхгранные </a:t>
          </a:r>
          <a:r>
            <a:rPr lang="ru-RU" sz="5400" kern="1200" dirty="0" smtClean="0"/>
            <a:t>шаберы</a:t>
          </a:r>
          <a:br>
            <a:rPr lang="ru-RU" sz="5400" kern="1200" dirty="0" smtClean="0"/>
          </a:br>
          <a:endParaRPr lang="ru-RU" sz="5400" kern="1200" dirty="0"/>
        </a:p>
      </dsp:txBody>
      <dsp:txXfrm>
        <a:off x="0" y="0"/>
        <a:ext cx="8219907" cy="10648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D3BF1-AE6A-47C7-9D09-77B757F1A0BC}">
      <dsp:nvSpPr>
        <dsp:cNvPr id="0" name=""/>
        <dsp:cNvSpPr/>
      </dsp:nvSpPr>
      <dsp:spPr>
        <a:xfrm>
          <a:off x="4846" y="393864"/>
          <a:ext cx="8219907" cy="1064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Фасонные шаберы</a:t>
          </a:r>
          <a:endParaRPr lang="ru-RU" sz="6500" kern="1200" dirty="0"/>
        </a:p>
      </dsp:txBody>
      <dsp:txXfrm>
        <a:off x="4846" y="393864"/>
        <a:ext cx="8219907" cy="10648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B5842-518A-4EEC-8ED2-3D5C82561BC1}">
      <dsp:nvSpPr>
        <dsp:cNvPr id="0" name=""/>
        <dsp:cNvSpPr/>
      </dsp:nvSpPr>
      <dsp:spPr>
        <a:xfrm>
          <a:off x="474970" y="54"/>
          <a:ext cx="7279658" cy="943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Заточка шаберов</a:t>
          </a:r>
          <a:endParaRPr lang="ru-RU" sz="6500" kern="1200" dirty="0"/>
        </a:p>
      </dsp:txBody>
      <dsp:txXfrm>
        <a:off x="474970" y="54"/>
        <a:ext cx="7279658" cy="943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16186-65E2-4BF1-8A43-6275F3748CE6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D85F7-D428-44D2-AB24-D9864BD64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79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69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DB524EB-03F3-4BD0-922E-5A7424322F78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6CDFFBC-9156-4AB5-9140-BD381FC1F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24EB-03F3-4BD0-922E-5A7424322F78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FFBC-9156-4AB5-9140-BD381FC1F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24EB-03F3-4BD0-922E-5A7424322F78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FFBC-9156-4AB5-9140-BD381FC1F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24EB-03F3-4BD0-922E-5A7424322F78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FFBC-9156-4AB5-9140-BD381FC1F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24EB-03F3-4BD0-922E-5A7424322F78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FFBC-9156-4AB5-9140-BD381FC1F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24EB-03F3-4BD0-922E-5A7424322F78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FFBC-9156-4AB5-9140-BD381FC1F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B524EB-03F3-4BD0-922E-5A7424322F78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CDFFBC-9156-4AB5-9140-BD381FC1F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DB524EB-03F3-4BD0-922E-5A7424322F78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6CDFFBC-9156-4AB5-9140-BD381FC1F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24EB-03F3-4BD0-922E-5A7424322F78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FFBC-9156-4AB5-9140-BD381FC1F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24EB-03F3-4BD0-922E-5A7424322F78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FFBC-9156-4AB5-9140-BD381FC1F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24EB-03F3-4BD0-922E-5A7424322F78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FFBC-9156-4AB5-9140-BD381FC1F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DB524EB-03F3-4BD0-922E-5A7424322F78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6CDFFBC-9156-4AB5-9140-BD381FC1F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checker dir="vert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158" y="281654"/>
            <a:ext cx="8712968" cy="3824598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МДК </a:t>
            </a:r>
            <a:r>
              <a:rPr lang="ru-RU" sz="5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03.01 </a:t>
            </a:r>
            <a:r>
              <a:rPr lang="ru-RU" sz="5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5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53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Слесарное дело и </a:t>
            </a:r>
            <a:br>
              <a:rPr lang="ru-RU" sz="53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</a:br>
            <a:r>
              <a:rPr lang="ru-RU" sz="53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технические </a:t>
            </a:r>
            <a:r>
              <a:rPr lang="ru-RU" sz="5300" dirty="0" smtClean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измерения</a:t>
            </a:r>
            <a:r>
              <a:rPr lang="ru-RU" sz="36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/>
            </a:r>
            <a:br>
              <a:rPr lang="ru-RU" sz="36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5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Раздел 1</a:t>
            </a:r>
            <a:r>
              <a:rPr lang="ru-RU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000" b="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Слесарное </a:t>
            </a:r>
            <a:r>
              <a:rPr lang="ru-RU" sz="5000" b="1" dirty="0" smtClean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дело</a:t>
            </a:r>
            <a:r>
              <a:rPr lang="ru-RU" sz="2700" b="1" dirty="0" smtClean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700" b="1" dirty="0" smtClean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7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609" y="5733256"/>
            <a:ext cx="8712967" cy="901676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ТЕМА: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ШАБРЕНИЕ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9158" y="4257680"/>
            <a:ext cx="8722585" cy="1323439"/>
          </a:xfrm>
          <a:prstGeom prst="rect">
            <a:avLst/>
          </a:prstGeom>
          <a:solidFill>
            <a:srgbClr val="00660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Пригонные операции слесарной обработки: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918504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33503332"/>
              </p:ext>
            </p:extLst>
          </p:nvPr>
        </p:nvGraphicFramePr>
        <p:xfrm>
          <a:off x="467544" y="116632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368949"/>
              </p:ext>
            </p:extLst>
          </p:nvPr>
        </p:nvGraphicFramePr>
        <p:xfrm>
          <a:off x="324544" y="1700808"/>
          <a:ext cx="9144000" cy="465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28596" y="785794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1958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3200" dirty="0"/>
              <a:t>Для изготовления шаберов используют </a:t>
            </a:r>
            <a:r>
              <a:rPr lang="ru-RU" sz="3200" u="sng" dirty="0"/>
              <a:t>инструментальные углеродистые стали </a:t>
            </a:r>
            <a:r>
              <a:rPr lang="ru-RU" sz="3200" b="1" dirty="0">
                <a:solidFill>
                  <a:srgbClr val="FF0000"/>
                </a:solidFill>
              </a:rPr>
              <a:t>У10, У10А, У12, У12А</a:t>
            </a:r>
            <a:r>
              <a:rPr lang="ru-RU" sz="3200" dirty="0"/>
              <a:t>, </a:t>
            </a:r>
            <a:r>
              <a:rPr lang="ru-RU" sz="3200" u="sng" dirty="0"/>
              <a:t>легированную сталь </a:t>
            </a:r>
            <a:r>
              <a:rPr lang="ru-RU" sz="3200" b="1" dirty="0">
                <a:solidFill>
                  <a:srgbClr val="FF0000"/>
                </a:solidFill>
              </a:rPr>
              <a:t>Х05</a:t>
            </a:r>
            <a:r>
              <a:rPr lang="ru-RU" sz="3200" dirty="0"/>
              <a:t>, а также </a:t>
            </a:r>
            <a:r>
              <a:rPr lang="ru-RU" sz="3200" b="1" dirty="0">
                <a:solidFill>
                  <a:srgbClr val="FF0000"/>
                </a:solidFill>
              </a:rPr>
              <a:t>твердосплавные пластины</a:t>
            </a:r>
            <a:r>
              <a:rPr lang="ru-RU" sz="3200" dirty="0"/>
              <a:t>, вставляемые в стальные державки. </a:t>
            </a:r>
          </a:p>
        </p:txBody>
      </p:sp>
    </p:spTree>
    <p:extLst>
      <p:ext uri="{BB962C8B-B14F-4D97-AF65-F5344CB8AC3E}">
        <p14:creationId xmlns:p14="http://schemas.microsoft.com/office/powerpoint/2010/main" val="2691356126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81151030"/>
              </p:ext>
            </p:extLst>
          </p:nvPr>
        </p:nvGraphicFramePr>
        <p:xfrm>
          <a:off x="467544" y="349284"/>
          <a:ext cx="8229600" cy="119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 l="61073" t="-3927" r="5212" b="10459"/>
          <a:stretch>
            <a:fillRect/>
          </a:stretch>
        </p:blipFill>
        <p:spPr bwMode="auto">
          <a:xfrm>
            <a:off x="4724344" y="1645428"/>
            <a:ext cx="2220318" cy="390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s://myslide.ru/documents_3/cb3622583bfa0b1fbf2387980299cc84/img6.jpg"/>
          <p:cNvPicPr>
            <a:picLocks noChangeAspect="1" noChangeArrowheads="1"/>
          </p:cNvPicPr>
          <p:nvPr/>
        </p:nvPicPr>
        <p:blipFill>
          <a:blip r:embed="rId8" cstate="print"/>
          <a:srcRect l="12285" t="13540" r="77320" b="8341"/>
          <a:stretch>
            <a:fillRect/>
          </a:stretch>
        </p:blipFill>
        <p:spPr bwMode="auto">
          <a:xfrm rot="16200000">
            <a:off x="2015716" y="224644"/>
            <a:ext cx="792088" cy="4464496"/>
          </a:xfrm>
          <a:prstGeom prst="rect">
            <a:avLst/>
          </a:prstGeom>
          <a:noFill/>
        </p:spPr>
      </p:pic>
      <p:pic>
        <p:nvPicPr>
          <p:cNvPr id="9" name="Picture 2" descr="https://myslide.ru/documents_3/cb3622583bfa0b1fbf2387980299cc84/img6.jpg"/>
          <p:cNvPicPr>
            <a:picLocks noChangeAspect="1" noChangeArrowheads="1"/>
          </p:cNvPicPr>
          <p:nvPr/>
        </p:nvPicPr>
        <p:blipFill>
          <a:blip r:embed="rId8" cstate="print"/>
          <a:srcRect l="47249" t="14800" r="43301" b="8341"/>
          <a:stretch>
            <a:fillRect/>
          </a:stretch>
        </p:blipFill>
        <p:spPr bwMode="auto">
          <a:xfrm rot="16200000">
            <a:off x="2087724" y="1376772"/>
            <a:ext cx="720080" cy="4392488"/>
          </a:xfrm>
          <a:prstGeom prst="rect">
            <a:avLst/>
          </a:prstGeom>
          <a:noFill/>
        </p:spPr>
      </p:pic>
      <p:pic>
        <p:nvPicPr>
          <p:cNvPr id="10" name="Picture 4" descr="https://fs01.infourok.ru/images/doc/99/118221/img4.jpg"/>
          <p:cNvPicPr>
            <a:picLocks noChangeAspect="1" noChangeArrowheads="1"/>
          </p:cNvPicPr>
          <p:nvPr/>
        </p:nvPicPr>
        <p:blipFill>
          <a:blip r:embed="rId9" cstate="print"/>
          <a:srcRect l="5356" t="19898" r="72652" b="8626"/>
          <a:stretch>
            <a:fillRect/>
          </a:stretch>
        </p:blipFill>
        <p:spPr bwMode="auto">
          <a:xfrm rot="16200000">
            <a:off x="1546741" y="2853860"/>
            <a:ext cx="1802045" cy="439248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54232" y="1824225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Плоский односторонний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2083" y="2874732"/>
            <a:ext cx="325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Плоский двухсторонний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3933056"/>
            <a:ext cx="27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С изогнутым концом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10367" y="5511679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Углы заточки плоских шаберов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5705" y="2060847"/>
            <a:ext cx="25922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006600"/>
                </a:solidFill>
              </a:rPr>
              <a:t>Плоские шаберы </a:t>
            </a:r>
            <a:r>
              <a:rPr lang="ru-RU" sz="2300" dirty="0">
                <a:solidFill>
                  <a:srgbClr val="C00000"/>
                </a:solidFill>
              </a:rPr>
              <a:t>применяют для обработки </a:t>
            </a:r>
            <a:r>
              <a:rPr lang="ru-RU" sz="2300" b="1" dirty="0">
                <a:solidFill>
                  <a:srgbClr val="0000FF"/>
                </a:solidFill>
              </a:rPr>
              <a:t>плоских поверхностей, пазов, канавок.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92716" y="4827433"/>
            <a:ext cx="5100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78070998"/>
              </p:ext>
            </p:extLst>
          </p:nvPr>
        </p:nvGraphicFramePr>
        <p:xfrm>
          <a:off x="467544" y="404664"/>
          <a:ext cx="8229600" cy="1354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1864" y="508518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Трёхгранные </a:t>
            </a:r>
            <a:r>
              <a:rPr lang="ru-RU" sz="2400" b="1" dirty="0">
                <a:solidFill>
                  <a:srgbClr val="006600"/>
                </a:solidFill>
              </a:rPr>
              <a:t>шаберы </a:t>
            </a:r>
            <a:r>
              <a:rPr lang="ru-RU" sz="2400" dirty="0" smtClean="0">
                <a:solidFill>
                  <a:srgbClr val="C00000"/>
                </a:solidFill>
              </a:rPr>
              <a:t>применяют </a:t>
            </a:r>
            <a:r>
              <a:rPr lang="ru-RU" sz="2400" dirty="0">
                <a:solidFill>
                  <a:srgbClr val="C00000"/>
                </a:solidFill>
              </a:rPr>
              <a:t>для шабрения </a:t>
            </a:r>
            <a:r>
              <a:rPr lang="ru-RU" sz="2400" b="1" dirty="0">
                <a:solidFill>
                  <a:srgbClr val="0000FF"/>
                </a:solidFill>
              </a:rPr>
              <a:t>вогнутых и цилиндрических поверхностей.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Для </a:t>
            </a:r>
            <a:r>
              <a:rPr lang="ru-RU" sz="2400" dirty="0">
                <a:solidFill>
                  <a:srgbClr val="C00000"/>
                </a:solidFill>
              </a:rPr>
              <a:t>облегчения заточки они имеют желобки, образующие </a:t>
            </a:r>
            <a:r>
              <a:rPr lang="ru-RU" sz="2400" dirty="0" smtClean="0">
                <a:solidFill>
                  <a:srgbClr val="C00000"/>
                </a:solidFill>
              </a:rPr>
              <a:t>режущие </a:t>
            </a:r>
            <a:r>
              <a:rPr lang="ru-RU" sz="2400" dirty="0">
                <a:solidFill>
                  <a:srgbClr val="C00000"/>
                </a:solidFill>
              </a:rPr>
              <a:t>кромки с углом заострения </a:t>
            </a:r>
            <a:r>
              <a:rPr lang="ru-RU" sz="2400" b="1" dirty="0" smtClean="0">
                <a:solidFill>
                  <a:srgbClr val="0000FF"/>
                </a:solidFill>
              </a:rPr>
              <a:t>60 – 75 %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7" name="Picture 2" descr="https://myslide.ru/documents_3/cb3622583bfa0b1fbf2387980299cc84/img5.jpg"/>
          <p:cNvPicPr>
            <a:picLocks noChangeAspect="1" noChangeArrowheads="1"/>
          </p:cNvPicPr>
          <p:nvPr/>
        </p:nvPicPr>
        <p:blipFill>
          <a:blip r:embed="rId7" cstate="print"/>
          <a:srcRect l="43469" t="20160" r="19676"/>
          <a:stretch>
            <a:fillRect/>
          </a:stretch>
        </p:blipFill>
        <p:spPr bwMode="auto">
          <a:xfrm rot="16200000">
            <a:off x="1982519" y="862872"/>
            <a:ext cx="3119144" cy="5040560"/>
          </a:xfrm>
          <a:prstGeom prst="rect">
            <a:avLst/>
          </a:prstGeom>
          <a:noFill/>
        </p:spPr>
      </p:pic>
      <p:pic>
        <p:nvPicPr>
          <p:cNvPr id="8" name="Содержимое 5"/>
          <p:cNvPicPr>
            <a:picLocks/>
          </p:cNvPicPr>
          <p:nvPr/>
        </p:nvPicPr>
        <p:blipFill>
          <a:blip r:embed="rId8" cstate="print"/>
          <a:srcRect l="70592" t="17480" r="5216" b="14481"/>
          <a:stretch>
            <a:fillRect/>
          </a:stretch>
        </p:blipFill>
        <p:spPr bwMode="auto">
          <a:xfrm>
            <a:off x="6084168" y="2411044"/>
            <a:ext cx="155491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44132403"/>
              </p:ext>
            </p:extLst>
          </p:nvPr>
        </p:nvGraphicFramePr>
        <p:xfrm>
          <a:off x="500034" y="0"/>
          <a:ext cx="8229600" cy="185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9611" y="4509120"/>
            <a:ext cx="889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</a:rPr>
              <a:t>Фасонные шаберы </a:t>
            </a:r>
            <a:r>
              <a:rPr lang="ru-RU" sz="2400" dirty="0">
                <a:solidFill>
                  <a:srgbClr val="C00000"/>
                </a:solidFill>
              </a:rPr>
              <a:t>имеют набор сменных стальных пластин, закрепляемых на стержне с рукояткой. 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Предназначены </a:t>
            </a:r>
            <a:r>
              <a:rPr lang="ru-RU" sz="2400" dirty="0">
                <a:solidFill>
                  <a:srgbClr val="C00000"/>
                </a:solidFill>
              </a:rPr>
              <a:t>для шабрения </a:t>
            </a:r>
            <a:r>
              <a:rPr lang="ru-RU" sz="2400" b="1" dirty="0">
                <a:solidFill>
                  <a:srgbClr val="0000FF"/>
                </a:solidFill>
              </a:rPr>
              <a:t>в труднодоступных местах </a:t>
            </a:r>
            <a:r>
              <a:rPr lang="ru-RU" sz="2400" b="1" dirty="0" smtClean="0">
                <a:solidFill>
                  <a:srgbClr val="0000FF"/>
                </a:solidFill>
              </a:rPr>
              <a:t>впадин</a:t>
            </a:r>
            <a:r>
              <a:rPr lang="ru-RU" sz="2400" b="1" dirty="0">
                <a:solidFill>
                  <a:srgbClr val="0000FF"/>
                </a:solidFill>
              </a:rPr>
              <a:t>, желобков и других фасонных </a:t>
            </a:r>
            <a:r>
              <a:rPr lang="ru-RU" sz="2400" b="1" dirty="0" smtClean="0">
                <a:solidFill>
                  <a:srgbClr val="0000FF"/>
                </a:solidFill>
              </a:rPr>
              <a:t>поверхностей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6" name="Picture 2" descr="https://st14.stpulscen.ru/images/product/180/827/152_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700808"/>
            <a:ext cx="8768663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56116793"/>
              </p:ext>
            </p:extLst>
          </p:nvPr>
        </p:nvGraphicFramePr>
        <p:xfrm>
          <a:off x="535749" y="195772"/>
          <a:ext cx="8229600" cy="943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7"/>
          <a:srcRect l="68214" t="19157" r="4262" b="32951"/>
          <a:stretch>
            <a:fillRect/>
          </a:stretch>
        </p:blipFill>
        <p:spPr bwMode="auto">
          <a:xfrm>
            <a:off x="2537807" y="5227466"/>
            <a:ext cx="2268916" cy="163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5791" y="1268883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Углы заточки шаберов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0777" y="1282266"/>
            <a:ext cx="449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Заточка плоских шаберов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 l="5578" t="9572" r="61719" b="60054"/>
          <a:stretch>
            <a:fillRect/>
          </a:stretch>
        </p:blipFill>
        <p:spPr bwMode="auto">
          <a:xfrm>
            <a:off x="2391740" y="1760926"/>
            <a:ext cx="2451682" cy="181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/>
          <a:srcRect t="8043" r="50390" b="47721"/>
          <a:stretch>
            <a:fillRect/>
          </a:stretch>
        </p:blipFill>
        <p:spPr bwMode="auto">
          <a:xfrm>
            <a:off x="4843422" y="2482668"/>
            <a:ext cx="3024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/>
          <a:srcRect l="51798" t="4021" r="10546" b="43699"/>
          <a:stretch>
            <a:fillRect/>
          </a:stretch>
        </p:blipFill>
        <p:spPr bwMode="auto">
          <a:xfrm>
            <a:off x="5225942" y="4659296"/>
            <a:ext cx="2472119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334992" y="2803659"/>
            <a:ext cx="1500198" cy="741174"/>
          </a:xfrm>
          <a:prstGeom prst="wedgeRoundRectCallout">
            <a:avLst>
              <a:gd name="adj1" fmla="val 88283"/>
              <a:gd name="adj2" fmla="val -133922"/>
              <a:gd name="adj3" fmla="val 16667"/>
            </a:avLst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Чугун и бронза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315791" y="5877271"/>
            <a:ext cx="1714512" cy="782287"/>
          </a:xfrm>
          <a:prstGeom prst="wedgeRoundRectCallout">
            <a:avLst>
              <a:gd name="adj1" fmla="val 84112"/>
              <a:gd name="adj2" fmla="val -98477"/>
              <a:gd name="adj3" fmla="val 16667"/>
            </a:avLst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Мягкие </a:t>
            </a:r>
            <a:r>
              <a:rPr lang="ru-RU" sz="2000" b="1" dirty="0" smtClean="0">
                <a:solidFill>
                  <a:srgbClr val="FFFF00"/>
                </a:solidFill>
              </a:rPr>
              <a:t>металлы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6910660" y="1743440"/>
            <a:ext cx="1785950" cy="642942"/>
          </a:xfrm>
          <a:prstGeom prst="wedgeRoundRectCallout">
            <a:avLst>
              <a:gd name="adj1" fmla="val -95023"/>
              <a:gd name="adj2" fmla="val 168019"/>
              <a:gd name="adj3" fmla="val 16667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торца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730640" y="3870449"/>
            <a:ext cx="2145990" cy="785818"/>
          </a:xfrm>
          <a:prstGeom prst="wedgeRoundRectCallout">
            <a:avLst>
              <a:gd name="adj1" fmla="val -61273"/>
              <a:gd name="adj2" fmla="val 144404"/>
              <a:gd name="adj3" fmla="val 16667"/>
            </a:avLst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боковой поверхности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9" name="Содержимое 4"/>
          <p:cNvPicPr>
            <a:picLocks/>
          </p:cNvPicPr>
          <p:nvPr/>
        </p:nvPicPr>
        <p:blipFill>
          <a:blip r:embed="rId7"/>
          <a:srcRect l="37635" t="15238" r="30610" b="32951"/>
          <a:stretch>
            <a:fillRect/>
          </a:stretch>
        </p:blipFill>
        <p:spPr bwMode="auto">
          <a:xfrm>
            <a:off x="2555696" y="3465314"/>
            <a:ext cx="2287726" cy="171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315791" y="4266386"/>
            <a:ext cx="1500198" cy="602773"/>
          </a:xfrm>
          <a:prstGeom prst="wedgeRoundRectCallout">
            <a:avLst>
              <a:gd name="adj1" fmla="val 109155"/>
              <a:gd name="adj2" fmla="val -117788"/>
              <a:gd name="adj3" fmla="val 16667"/>
            </a:avLst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Сталь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 animBg="1"/>
      <p:bldP spid="17" grpId="0" animBg="1"/>
      <p:bldP spid="18" grpId="0" animBg="1"/>
      <p:bldP spid="19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286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6628" name="Рисунок 3" descr="http://teacher.3xy.com.cn/sxyAdminData/images/resource/jpg/200805/20080528150033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 w="76200">
            <a:solidFill>
              <a:srgbClr val="FF0000"/>
            </a:solidFill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3635896" y="1556792"/>
            <a:ext cx="4536504" cy="3476327"/>
          </a:xfrm>
          <a:prstGeom prst="doubleWave">
            <a:avLst>
              <a:gd name="adj1" fmla="val 6250"/>
              <a:gd name="adj2" fmla="val -188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и приёмы шабрения</a:t>
            </a:r>
            <a:endParaRPr lang="en-US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3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18315672"/>
              </p:ext>
            </p:extLst>
          </p:nvPr>
        </p:nvGraphicFramePr>
        <p:xfrm>
          <a:off x="474948" y="548680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280" y="2204864"/>
            <a:ext cx="8424936" cy="4429156"/>
          </a:xfr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70C0"/>
                </a:solidFill>
              </a:rPr>
              <a:t>При </a:t>
            </a:r>
            <a:r>
              <a:rPr lang="ru-RU" sz="1800" b="1" i="1" dirty="0" smtClean="0">
                <a:solidFill>
                  <a:srgbClr val="0070C0"/>
                </a:solidFill>
              </a:rPr>
              <a:t>предварительном (черновом) шабрении</a:t>
            </a:r>
            <a:r>
              <a:rPr lang="ru-RU" sz="1800" dirty="0" smtClean="0">
                <a:solidFill>
                  <a:srgbClr val="C00000"/>
                </a:solidFill>
              </a:rPr>
              <a:t> широкими шаберами снимают наиболее выступающие части поверхности,  удаляя следы от обработки. Длина рабочего хода — </a:t>
            </a:r>
            <a:r>
              <a:rPr lang="ru-RU" sz="1800" b="1" dirty="0" smtClean="0">
                <a:solidFill>
                  <a:srgbClr val="0070C0"/>
                </a:solidFill>
              </a:rPr>
              <a:t>10—15 мм</a:t>
            </a:r>
            <a:r>
              <a:rPr lang="ru-RU" sz="1800" dirty="0" smtClean="0">
                <a:solidFill>
                  <a:srgbClr val="C00000"/>
                </a:solidFill>
              </a:rPr>
              <a:t>. Шабрение пре­кращают, когда </a:t>
            </a:r>
            <a:r>
              <a:rPr lang="ru-RU" sz="1800" b="1" dirty="0" smtClean="0">
                <a:solidFill>
                  <a:srgbClr val="00B050"/>
                </a:solidFill>
              </a:rPr>
              <a:t>пятна</a:t>
            </a:r>
            <a:r>
              <a:rPr lang="ru-RU" sz="1800" dirty="0" smtClean="0">
                <a:solidFill>
                  <a:srgbClr val="C00000"/>
                </a:solidFill>
              </a:rPr>
              <a:t> располагаются равномерно и число их </a:t>
            </a:r>
            <a:r>
              <a:rPr lang="ru-RU" sz="1800" b="1" dirty="0" smtClean="0">
                <a:solidFill>
                  <a:srgbClr val="00B050"/>
                </a:solidFill>
              </a:rPr>
              <a:t>в квадрате </a:t>
            </a:r>
            <a:r>
              <a:rPr lang="ru-RU" sz="1800" b="1" dirty="0" smtClean="0">
                <a:solidFill>
                  <a:srgbClr val="0070C0"/>
                </a:solidFill>
              </a:rPr>
              <a:t>25 х 25 мм </a:t>
            </a:r>
            <a:r>
              <a:rPr lang="ru-RU" sz="1800" dirty="0" smtClean="0">
                <a:solidFill>
                  <a:srgbClr val="C00000"/>
                </a:solidFill>
              </a:rPr>
              <a:t>будет равным </a:t>
            </a:r>
            <a:r>
              <a:rPr lang="ru-RU" sz="1800" b="1" dirty="0" smtClean="0">
                <a:solidFill>
                  <a:srgbClr val="00B050"/>
                </a:solidFill>
              </a:rPr>
              <a:t>четырем-шести</a:t>
            </a:r>
            <a:r>
              <a:rPr lang="ru-RU" sz="1800" dirty="0" smtClean="0">
                <a:solidFill>
                  <a:srgbClr val="C00000"/>
                </a:solidFill>
              </a:rPr>
              <a:t>.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solidFill>
                  <a:srgbClr val="0070C0"/>
                </a:solidFill>
              </a:rPr>
              <a:t>Получистовое шабрение </a:t>
            </a:r>
            <a:r>
              <a:rPr lang="ru-RU" sz="1800" dirty="0" smtClean="0">
                <a:solidFill>
                  <a:srgbClr val="C00000"/>
                </a:solidFill>
              </a:rPr>
              <a:t>ведут до получения </a:t>
            </a:r>
            <a:r>
              <a:rPr lang="ru-RU" sz="1800" b="1" dirty="0" smtClean="0">
                <a:solidFill>
                  <a:srgbClr val="00B050"/>
                </a:solidFill>
              </a:rPr>
              <a:t>восьми - пятнадцати </a:t>
            </a:r>
            <a:r>
              <a:rPr lang="ru-RU" sz="1800" dirty="0" smtClean="0">
                <a:solidFill>
                  <a:srgbClr val="C00000"/>
                </a:solidFill>
              </a:rPr>
              <a:t>пятен </a:t>
            </a:r>
            <a:r>
              <a:rPr lang="ru-RU" sz="1800" b="1" dirty="0" smtClean="0">
                <a:solidFill>
                  <a:srgbClr val="00B050"/>
                </a:solidFill>
              </a:rPr>
              <a:t>в квадрате </a:t>
            </a:r>
            <a:r>
              <a:rPr lang="ru-RU" sz="1800" b="1" dirty="0" smtClean="0">
                <a:solidFill>
                  <a:srgbClr val="0070C0"/>
                </a:solidFill>
              </a:rPr>
              <a:t>25х25 мм</a:t>
            </a:r>
            <a:r>
              <a:rPr lang="ru-RU" sz="1800" dirty="0" smtClean="0">
                <a:solidFill>
                  <a:srgbClr val="C00000"/>
                </a:solidFill>
              </a:rPr>
              <a:t>. Работу выполняют плоским узким шабером (12-16 мм) при длине рабочего хода </a:t>
            </a:r>
            <a:r>
              <a:rPr lang="ru-RU" sz="1800" b="1" dirty="0" smtClean="0">
                <a:solidFill>
                  <a:srgbClr val="0070C0"/>
                </a:solidFill>
              </a:rPr>
              <a:t>от 6 до 10 мм</a:t>
            </a:r>
            <a:r>
              <a:rPr lang="ru-RU" sz="1800" dirty="0" smtClean="0">
                <a:solidFill>
                  <a:srgbClr val="C00000"/>
                </a:solidFill>
              </a:rPr>
              <a:t>, снимая только серые пятна. Направление движения шабера меняют так, чтобы штрихи на соседних участках имели разное направление.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solidFill>
                  <a:srgbClr val="0070C0"/>
                </a:solidFill>
              </a:rPr>
              <a:t>Чистовое (окончательное) шабрение </a:t>
            </a:r>
            <a:r>
              <a:rPr lang="ru-RU" sz="1800" dirty="0" smtClean="0">
                <a:solidFill>
                  <a:srgbClr val="C00000"/>
                </a:solidFill>
              </a:rPr>
              <a:t>выполняют для очень точных сопряжений узкими шаберами и короткими штрихами. Во время холостого хода инструмент должен отделяться от поверхности, чтобы не оставалось рисок. Перед окончанием шабрения поверхность притирают о контрольную </a:t>
            </a:r>
            <a:r>
              <a:rPr lang="ru-RU" sz="1800" b="1" dirty="0" smtClean="0">
                <a:solidFill>
                  <a:srgbClr val="0070C0"/>
                </a:solidFill>
              </a:rPr>
              <a:t>без краски</a:t>
            </a:r>
            <a:r>
              <a:rPr lang="ru-RU" sz="1800" dirty="0" smtClean="0">
                <a:solidFill>
                  <a:srgbClr val="C00000"/>
                </a:solidFill>
              </a:rPr>
              <a:t>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5496" y="1714488"/>
            <a:ext cx="91085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Различают  </a:t>
            </a:r>
            <a:r>
              <a:rPr lang="ru-RU" sz="1600" b="1" dirty="0" smtClean="0">
                <a:solidFill>
                  <a:srgbClr val="FF0000"/>
                </a:solidFill>
              </a:rPr>
              <a:t>три вида шабрения</a:t>
            </a:r>
            <a:r>
              <a:rPr lang="ru-RU" sz="1600" dirty="0" smtClean="0"/>
              <a:t>: </a:t>
            </a:r>
            <a:r>
              <a:rPr lang="ru-RU" sz="1600" b="1" i="1" dirty="0" smtClean="0">
                <a:solidFill>
                  <a:srgbClr val="0070C0"/>
                </a:solidFill>
              </a:rPr>
              <a:t>предварительное, получистовое, чистовое</a:t>
            </a:r>
            <a:r>
              <a:rPr lang="ru-RU" sz="1600" dirty="0" smtClean="0"/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22" y="4561520"/>
            <a:ext cx="8858312" cy="2143116"/>
          </a:xfrm>
        </p:spPr>
        <p:txBody>
          <a:bodyPr>
            <a:normAutofit fontScale="77500" lnSpcReduction="20000"/>
          </a:bodyPr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u="sng" dirty="0" smtClean="0">
                <a:solidFill>
                  <a:srgbClr val="C00000"/>
                </a:solidFill>
              </a:rPr>
              <a:t>В первом случае </a:t>
            </a:r>
            <a:r>
              <a:rPr lang="ru-RU" dirty="0" smtClean="0">
                <a:solidFill>
                  <a:srgbClr val="C00000"/>
                </a:solidFill>
              </a:rPr>
              <a:t>шабер устанавливают под углом </a:t>
            </a:r>
            <a:r>
              <a:rPr lang="ru-RU" b="1" dirty="0" smtClean="0">
                <a:solidFill>
                  <a:srgbClr val="0070C0"/>
                </a:solidFill>
              </a:rPr>
              <a:t>26-80°</a:t>
            </a:r>
            <a:r>
              <a:rPr lang="ru-RU" dirty="0" smtClean="0">
                <a:solidFill>
                  <a:srgbClr val="C00000"/>
                </a:solidFill>
              </a:rPr>
              <a:t> к обрабатываемой поверхности, правой рукой удерживая его за рукоятку, а левой нажимая на конец инструмента.  Рабочим ходом является движение от себя.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u="sng" dirty="0" smtClean="0">
                <a:solidFill>
                  <a:srgbClr val="C00000"/>
                </a:solidFill>
              </a:rPr>
              <a:t>Во втором случае </a:t>
            </a:r>
            <a:r>
              <a:rPr lang="ru-RU" dirty="0" smtClean="0">
                <a:solidFill>
                  <a:srgbClr val="C00000"/>
                </a:solidFill>
              </a:rPr>
              <a:t>шабер берут двумя руками за среднюю часть и устанавливают лезвие к обрабатываемой поверхности под утлом </a:t>
            </a:r>
            <a:r>
              <a:rPr lang="ru-RU" b="1" dirty="0" smtClean="0">
                <a:solidFill>
                  <a:srgbClr val="0070C0"/>
                </a:solidFill>
              </a:rPr>
              <a:t>75-80°</a:t>
            </a:r>
          </a:p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4" name="Diagram group"/>
          <p:cNvGrpSpPr/>
          <p:nvPr/>
        </p:nvGrpSpPr>
        <p:grpSpPr>
          <a:xfrm>
            <a:off x="500034" y="714357"/>
            <a:ext cx="8219907" cy="770428"/>
            <a:chOff x="4846" y="967"/>
            <a:chExt cx="8219907" cy="1064865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5" name="Группа 4"/>
            <p:cNvGrpSpPr/>
            <p:nvPr/>
          </p:nvGrpSpPr>
          <p:grpSpPr>
            <a:xfrm>
              <a:off x="4846" y="967"/>
              <a:ext cx="8219907" cy="1064865"/>
              <a:chOff x="4846" y="967"/>
              <a:chExt cx="8219907" cy="1064865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4846" y="967"/>
                <a:ext cx="8219907" cy="1064865"/>
              </a:xfrm>
              <a:prstGeom prst="rect">
                <a:avLst/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рямоугольник 6"/>
              <p:cNvSpPr/>
              <p:nvPr/>
            </p:nvSpPr>
            <p:spPr>
              <a:xfrm>
                <a:off x="4846" y="967"/>
                <a:ext cx="8219907" cy="106486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lvl="0" algn="ctr" defTabSz="1955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400" kern="1200" dirty="0" smtClean="0"/>
                  <a:t>приёмы шабрения</a:t>
                </a:r>
                <a:endParaRPr lang="ru-RU" sz="4400" kern="1200" dirty="0"/>
              </a:p>
            </p:txBody>
          </p:sp>
        </p:grp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4368" y="1455038"/>
            <a:ext cx="3002943" cy="297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800" y="1492441"/>
            <a:ext cx="3365213" cy="299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214678" y="1484785"/>
            <a:ext cx="3071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При обработке плоских поверхностей применяют приемы шабрения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«от себя»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«на себя» 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/>
          <p:cNvGrpSpPr/>
          <p:nvPr/>
        </p:nvGrpSpPr>
        <p:grpSpPr>
          <a:xfrm>
            <a:off x="539552" y="188640"/>
            <a:ext cx="8219907" cy="770428"/>
            <a:chOff x="4846" y="967"/>
            <a:chExt cx="8219907" cy="1064865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5" name="Группа 4"/>
            <p:cNvGrpSpPr/>
            <p:nvPr/>
          </p:nvGrpSpPr>
          <p:grpSpPr>
            <a:xfrm>
              <a:off x="4846" y="967"/>
              <a:ext cx="8219907" cy="1064865"/>
              <a:chOff x="4846" y="967"/>
              <a:chExt cx="8219907" cy="1064865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4846" y="967"/>
                <a:ext cx="8219907" cy="1064865"/>
              </a:xfrm>
              <a:prstGeom prst="rect">
                <a:avLst/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рямоугольник 6"/>
              <p:cNvSpPr/>
              <p:nvPr/>
            </p:nvSpPr>
            <p:spPr>
              <a:xfrm>
                <a:off x="4846" y="967"/>
                <a:ext cx="8219907" cy="106486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lvl="0" algn="ctr" defTabSz="1955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400" kern="1200" dirty="0" smtClean="0"/>
                  <a:t>шабрение</a:t>
                </a:r>
                <a:endParaRPr lang="ru-RU" sz="4400" kern="1200" dirty="0"/>
              </a:p>
            </p:txBody>
          </p:sp>
        </p:grpSp>
      </p:grpSp>
      <p:pic>
        <p:nvPicPr>
          <p:cNvPr id="1026" name="Picture 2" descr="https://extxe.com/wp-content/uploads/2019/01/BostService2_big-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82" y="1040535"/>
            <a:ext cx="8116874" cy="556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86381" y="5877272"/>
            <a:ext cx="5726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Шабрение ручным шабером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51775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несколько документов 1"/>
          <p:cNvSpPr/>
          <p:nvPr/>
        </p:nvSpPr>
        <p:spPr>
          <a:xfrm>
            <a:off x="467544" y="476672"/>
            <a:ext cx="8280920" cy="6120680"/>
          </a:xfrm>
          <a:prstGeom prst="flowChartMultidocument">
            <a:avLst/>
          </a:prstGeom>
          <a:solidFill>
            <a:srgbClr val="0000FF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Тема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1.4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Пригонные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операции слесарной обработки: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066925" indent="-1884363"/>
            <a:r>
              <a:rPr lang="ru-RU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1.4.1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Распиливание и припасовка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ru-RU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1.4.2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Шабрение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ru-RU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1.4.3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Притирка и доводка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n>
                <a:solidFill>
                  <a:srgbClr val="FF33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>
              <a:ln>
                <a:solidFill>
                  <a:srgbClr val="FF33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29127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/>
          <p:cNvGrpSpPr/>
          <p:nvPr/>
        </p:nvGrpSpPr>
        <p:grpSpPr>
          <a:xfrm>
            <a:off x="539552" y="188640"/>
            <a:ext cx="8219907" cy="770428"/>
            <a:chOff x="4846" y="967"/>
            <a:chExt cx="8219907" cy="1064865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5" name="Группа 4"/>
            <p:cNvGrpSpPr/>
            <p:nvPr/>
          </p:nvGrpSpPr>
          <p:grpSpPr>
            <a:xfrm>
              <a:off x="4846" y="967"/>
              <a:ext cx="8219907" cy="1064865"/>
              <a:chOff x="4846" y="967"/>
              <a:chExt cx="8219907" cy="1064865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4846" y="967"/>
                <a:ext cx="8219907" cy="1064865"/>
              </a:xfrm>
              <a:prstGeom prst="rect">
                <a:avLst/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рямоугольник 6"/>
              <p:cNvSpPr/>
              <p:nvPr/>
            </p:nvSpPr>
            <p:spPr>
              <a:xfrm>
                <a:off x="4846" y="967"/>
                <a:ext cx="8219907" cy="106486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lvl="0" algn="ctr" defTabSz="1955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400" kern="1200" dirty="0" smtClean="0"/>
                  <a:t>шабрение</a:t>
                </a:r>
                <a:endParaRPr lang="ru-RU" sz="4400" kern="1200" dirty="0"/>
              </a:p>
            </p:txBody>
          </p:sp>
        </p:grpSp>
      </p:grpSp>
      <p:pic>
        <p:nvPicPr>
          <p:cNvPr id="2050" name="Picture 2" descr="http://ru.allescncmachine.com/uploads/201916934/n201905131332202730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7" y="1052736"/>
            <a:ext cx="84249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7854" y="6021288"/>
            <a:ext cx="7143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Шабрение электрическим шабером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45472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286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6628" name="Рисунок 3" descr="http://teacher.3xy.com.cn/sxyAdminData/images/resource/jpg/200805/20080528150033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 w="76200">
            <a:solidFill>
              <a:srgbClr val="FF0000"/>
            </a:solidFill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3726272" y="1844824"/>
            <a:ext cx="4104456" cy="2576572"/>
          </a:xfrm>
          <a:prstGeom prst="doubleWave">
            <a:avLst>
              <a:gd name="adj1" fmla="val 6250"/>
              <a:gd name="adj2" fmla="val -188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 шабрения</a:t>
            </a:r>
            <a:endParaRPr lang="en-US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/>
          <p:cNvGrpSpPr/>
          <p:nvPr/>
        </p:nvGrpSpPr>
        <p:grpSpPr>
          <a:xfrm>
            <a:off x="107504" y="116632"/>
            <a:ext cx="8928992" cy="1435096"/>
            <a:chOff x="4846" y="967"/>
            <a:chExt cx="8219907" cy="1064865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5" name="Группа 4"/>
            <p:cNvGrpSpPr/>
            <p:nvPr/>
          </p:nvGrpSpPr>
          <p:grpSpPr>
            <a:xfrm>
              <a:off x="4846" y="967"/>
              <a:ext cx="8219907" cy="1064865"/>
              <a:chOff x="4846" y="967"/>
              <a:chExt cx="8219907" cy="1064865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4846" y="967"/>
                <a:ext cx="8219907" cy="1064865"/>
              </a:xfrm>
              <a:prstGeom prst="rect">
                <a:avLst/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рямоугольник 6"/>
              <p:cNvSpPr/>
              <p:nvPr/>
            </p:nvSpPr>
            <p:spPr>
              <a:xfrm>
                <a:off x="4846" y="967"/>
                <a:ext cx="8219907" cy="106486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dirty="0">
                    <a:solidFill>
                      <a:srgbClr val="FFFF00"/>
                    </a:solidFill>
                  </a:rPr>
                  <a:t>ТИПИЧНЫЕ ДЕФЕКТЫ ПРИ ШАБРЕНИИ, ПРИЧИНЫ ИХ ВОЗНИКНОВЕНИЯ И СПОСОБЫ ПРЕДУПРЕЖДЕНИЯ</a:t>
                </a:r>
                <a:endParaRPr lang="ru-RU" sz="2800" b="1" kern="1200" dirty="0">
                  <a:solidFill>
                    <a:srgbClr val="FFFF00"/>
                  </a:solidFill>
                </a:endParaRPr>
              </a:p>
            </p:txBody>
          </p:sp>
        </p:grpSp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37986"/>
              </p:ext>
            </p:extLst>
          </p:nvPr>
        </p:nvGraphicFramePr>
        <p:xfrm>
          <a:off x="251519" y="1630384"/>
          <a:ext cx="8640962" cy="4924955"/>
        </p:xfrm>
        <a:graphic>
          <a:graphicData uri="http://schemas.openxmlformats.org/drawingml/2006/table">
            <a:tbl>
              <a:tblPr/>
              <a:tblGrid>
                <a:gridCol w="1944217"/>
                <a:gridCol w="2880320"/>
                <a:gridCol w="3816425"/>
              </a:tblGrid>
              <a:tr h="48383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Дефекты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43" marR="10843" marT="10843" marB="10843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Причины</a:t>
                      </a:r>
                    </a:p>
                  </a:txBody>
                  <a:tcPr marL="10843" marR="10843" marT="10843" marB="10843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Способы предупреждения</a:t>
                      </a:r>
                    </a:p>
                  </a:txBody>
                  <a:tcPr marL="10843" marR="10843" marT="10843" marB="10843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46267">
                <a:tc>
                  <a:txBody>
                    <a:bodyPr/>
                    <a:lstStyle/>
                    <a:p>
                      <a:pPr marL="0" indent="0" algn="ctr" fontAlgn="base"/>
                      <a:r>
                        <a:rPr lang="ru-RU" sz="1800" b="1" dirty="0"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Окрашивание середины или края</a:t>
                      </a:r>
                    </a:p>
                  </a:txBody>
                  <a:tcPr marL="10843" marR="10843" marT="10843" marB="10843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base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</a:rPr>
                        <a:t>Недоброкачественная предварительная обработка поверхности</a:t>
                      </a:r>
                    </a:p>
                  </a:txBody>
                  <a:tcPr marL="10843" marR="10843" marT="10843" marB="10843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base">
                        <a:tabLst>
                          <a:tab pos="3589338" algn="l"/>
                        </a:tabLs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</a:rPr>
                        <a:t>Шабрить после доброкачественной предварительной обработки</a:t>
                      </a:r>
                    </a:p>
                  </a:txBody>
                  <a:tcPr marL="10843" marR="10843" marT="10843" marB="10843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412">
                <a:tc>
                  <a:txBody>
                    <a:bodyPr/>
                    <a:lstStyle/>
                    <a:p>
                      <a:pPr marL="0" indent="0" algn="ctr" fontAlgn="base"/>
                      <a:r>
                        <a:rPr lang="ru-RU" sz="1800" b="1" dirty="0"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Блестящие полосы</a:t>
                      </a:r>
                    </a:p>
                  </a:txBody>
                  <a:tcPr marL="10843" marR="10843" marT="10843" marB="10843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ase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</a:rPr>
                        <a:t>Шабрение в одном направлении</a:t>
                      </a:r>
                    </a:p>
                  </a:txBody>
                  <a:tcPr marL="10843" marR="10843" marT="10843" marB="10843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ase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</a:rPr>
                        <a:t>Производить шабрение в различных направлениях, перекрещивая штрих под углом 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</a:rPr>
                        <a:t>40…60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43" marR="10843" marT="10843" marB="10843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1426992">
                <a:tc>
                  <a:txBody>
                    <a:bodyPr/>
                    <a:lstStyle/>
                    <a:p>
                      <a:pPr marL="0" indent="0" algn="ctr" fontAlgn="base"/>
                      <a:r>
                        <a:rPr lang="ru-RU" sz="1800" b="1" dirty="0"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Неравномерное расположение пятен</a:t>
                      </a:r>
                    </a:p>
                  </a:txBody>
                  <a:tcPr marL="10843" marR="10843" marT="10843" marB="10843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base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</a:rPr>
                        <a:t>Шабрение длинными штрихами или сильный нажим на шабер</a:t>
                      </a:r>
                    </a:p>
                  </a:txBody>
                  <a:tcPr marL="10843" marR="10843" marT="10843" marB="10843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base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</a:rPr>
                        <a:t>Добиваться нормального нажима на шабер, не делать длинных рабочих ходов (при черновом шабрении –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не более 10…15 мм,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</a:rPr>
                        <a:t>при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</a:rPr>
                        <a:t>получистовом –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5…10 мм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</a:rPr>
                        <a:t>                  при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</a:rPr>
                        <a:t>чистовом –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4…5 мм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10843" marR="10843" marT="10843" marB="10843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702">
                <a:tc>
                  <a:txBody>
                    <a:bodyPr/>
                    <a:lstStyle/>
                    <a:p>
                      <a:pPr marL="0" indent="0" algn="ctr" fontAlgn="base"/>
                      <a:r>
                        <a:rPr lang="ru-RU" sz="1800" b="1" dirty="0"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Глубокие впадины</a:t>
                      </a:r>
                    </a:p>
                  </a:txBody>
                  <a:tcPr marL="10843" marR="10843" marT="10843" marB="10843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base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</a:rPr>
                        <a:t>Поверхность плохо подготовлена к шабрению. Сильный режим на 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</a:rPr>
                        <a:t>шабер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43" marR="10843" marT="10843" marB="10843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base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</a:rPr>
                        <a:t>Подготавливать деталь к шабрению предварительным опиливанием и черновым шабрением, снимать шабером тонкий слой металла.</a:t>
                      </a:r>
                    </a:p>
                  </a:txBody>
                  <a:tcPr marL="10843" marR="10843" marT="10843" marB="10843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95745"/>
            <a:ext cx="8750206" cy="2376198"/>
          </a:xfrm>
        </p:spPr>
        <p:txBody>
          <a:bodyPr>
            <a:noAutofit/>
          </a:bodyPr>
          <a:lstStyle/>
          <a:p>
            <a:pPr marL="452438" indent="-34290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FF0000"/>
                </a:solidFill>
              </a:rPr>
              <a:t>Контроль при шабрении </a:t>
            </a:r>
            <a:r>
              <a:rPr lang="ru-RU" sz="2200" dirty="0" smtClean="0"/>
              <a:t>выполняется </a:t>
            </a:r>
            <a:r>
              <a:rPr lang="ru-RU" sz="2200" b="1" dirty="0" smtClean="0">
                <a:solidFill>
                  <a:srgbClr val="00B050"/>
                </a:solidFill>
              </a:rPr>
              <a:t>с помощью поверочных плит, линеек </a:t>
            </a:r>
            <a:r>
              <a:rPr lang="ru-RU" sz="2200" dirty="0" smtClean="0"/>
              <a:t>или</a:t>
            </a:r>
            <a:r>
              <a:rPr lang="ru-RU" sz="2200" b="1" dirty="0" smtClean="0">
                <a:solidFill>
                  <a:srgbClr val="00B050"/>
                </a:solidFill>
              </a:rPr>
              <a:t> валиков </a:t>
            </a:r>
            <a:r>
              <a:rPr lang="ru-RU" sz="2200" b="1" dirty="0" smtClean="0">
                <a:solidFill>
                  <a:srgbClr val="FF0000"/>
                </a:solidFill>
              </a:rPr>
              <a:t>на краску по числу пятен на единицу поверхности</a:t>
            </a:r>
            <a:r>
              <a:rPr lang="ru-RU" sz="2200" dirty="0" smtClean="0"/>
              <a:t>.</a:t>
            </a:r>
          </a:p>
          <a:p>
            <a:pPr marL="452438" indent="-34290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200" dirty="0" smtClean="0"/>
              <a:t>Метод отличается высокой точностью и простотой. Краску сначала наносят на поверхность поверочного инструмента, а затем переносят с нее на обрабатываемую </a:t>
            </a:r>
            <a:r>
              <a:rPr lang="ru-RU" sz="2200" dirty="0" smtClean="0"/>
              <a:t>поверхность.</a:t>
            </a:r>
            <a:endParaRPr lang="ru-RU" sz="2200" dirty="0"/>
          </a:p>
        </p:txBody>
      </p:sp>
      <p:grpSp>
        <p:nvGrpSpPr>
          <p:cNvPr id="4" name="Diagram group"/>
          <p:cNvGrpSpPr/>
          <p:nvPr/>
        </p:nvGrpSpPr>
        <p:grpSpPr>
          <a:xfrm>
            <a:off x="511992" y="620688"/>
            <a:ext cx="8219907" cy="1075056"/>
            <a:chOff x="4846" y="967"/>
            <a:chExt cx="8219907" cy="1064865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5" name="Группа 4"/>
            <p:cNvGrpSpPr/>
            <p:nvPr/>
          </p:nvGrpSpPr>
          <p:grpSpPr>
            <a:xfrm>
              <a:off x="4846" y="967"/>
              <a:ext cx="8219907" cy="1064865"/>
              <a:chOff x="4846" y="967"/>
              <a:chExt cx="8219907" cy="1064865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4846" y="967"/>
                <a:ext cx="8219907" cy="1064865"/>
              </a:xfrm>
              <a:prstGeom prst="rect">
                <a:avLst/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рямоугольник 6"/>
              <p:cNvSpPr/>
              <p:nvPr/>
            </p:nvSpPr>
            <p:spPr>
              <a:xfrm>
                <a:off x="4846" y="967"/>
                <a:ext cx="8219907" cy="106486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lvl="0" algn="ctr" defTabSz="1955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400" kern="1200" dirty="0" smtClean="0">
                    <a:solidFill>
                      <a:srgbClr val="FFFF00"/>
                    </a:solidFill>
                  </a:rPr>
                  <a:t>Контроль шабрения</a:t>
                </a:r>
                <a:endParaRPr lang="ru-RU" sz="4400" kern="1200" dirty="0">
                  <a:solidFill>
                    <a:srgbClr val="FFFF00"/>
                  </a:solidFill>
                </a:endParaRPr>
              </a:p>
            </p:txBody>
          </p:sp>
        </p:grpSp>
      </p:grpSp>
      <p:pic>
        <p:nvPicPr>
          <p:cNvPr id="13" name="Picture 2" descr="https://ds05.infourok.ru/uploads/ex/0eb2/00058cf1-a2233da6/img126.jpg"/>
          <p:cNvPicPr>
            <a:picLocks noChangeAspect="1" noChangeArrowheads="1"/>
          </p:cNvPicPr>
          <p:nvPr/>
        </p:nvPicPr>
        <p:blipFill>
          <a:blip r:embed="rId2" cstate="print"/>
          <a:srcRect l="6688" t="19550" r="51575" b="43700"/>
          <a:stretch>
            <a:fillRect/>
          </a:stretch>
        </p:blipFill>
        <p:spPr bwMode="auto">
          <a:xfrm>
            <a:off x="395536" y="4581128"/>
            <a:ext cx="2071773" cy="1584176"/>
          </a:xfrm>
          <a:prstGeom prst="rect">
            <a:avLst/>
          </a:prstGeom>
          <a:noFill/>
        </p:spPr>
      </p:pic>
      <p:pic>
        <p:nvPicPr>
          <p:cNvPr id="14" name="Picture 2" descr="https://ds05.infourok.ru/uploads/ex/0eb2/00058cf1-a2233da6/img126.jpg"/>
          <p:cNvPicPr>
            <a:picLocks noChangeAspect="1" noChangeArrowheads="1"/>
          </p:cNvPicPr>
          <p:nvPr/>
        </p:nvPicPr>
        <p:blipFill>
          <a:blip r:embed="rId2" cstate="print"/>
          <a:srcRect l="57875" t="19550" r="6688" b="48950"/>
          <a:stretch>
            <a:fillRect/>
          </a:stretch>
        </p:blipFill>
        <p:spPr bwMode="auto">
          <a:xfrm>
            <a:off x="2555776" y="4581128"/>
            <a:ext cx="2052228" cy="1584176"/>
          </a:xfrm>
          <a:prstGeom prst="rect">
            <a:avLst/>
          </a:prstGeom>
          <a:noFill/>
        </p:spPr>
      </p:pic>
      <p:pic>
        <p:nvPicPr>
          <p:cNvPr id="15" name="Picture 2" descr="https://ds05.infourok.ru/uploads/ex/0eb2/00058cf1-a2233da6/img126.jpg"/>
          <p:cNvPicPr>
            <a:picLocks noChangeAspect="1" noChangeArrowheads="1"/>
          </p:cNvPicPr>
          <p:nvPr/>
        </p:nvPicPr>
        <p:blipFill>
          <a:blip r:embed="rId2" cstate="print"/>
          <a:srcRect l="53937" t="53150" r="5113" b="6951"/>
          <a:stretch>
            <a:fillRect/>
          </a:stretch>
        </p:blipFill>
        <p:spPr bwMode="auto">
          <a:xfrm>
            <a:off x="4716016" y="4581128"/>
            <a:ext cx="1944216" cy="1598023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04249" y="4581128"/>
            <a:ext cx="187220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4405259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260648"/>
            <a:ext cx="9378695" cy="6287640"/>
          </a:xfrm>
          <a:prstGeom prst="rect">
            <a:avLst/>
          </a:prstGeom>
          <a:gradFill>
            <a:gsLst>
              <a:gs pos="32000">
                <a:schemeClr val="tx2">
                  <a:lumMod val="40000"/>
                  <a:lumOff val="60000"/>
                </a:schemeClr>
              </a:gs>
              <a:gs pos="99000">
                <a:schemeClr val="bg2">
                  <a:tint val="97000"/>
                  <a:hueMod val="92000"/>
                  <a:satMod val="169000"/>
                  <a:lumMod val="164000"/>
                </a:schemeClr>
              </a:gs>
            </a:gsLst>
            <a:lin ang="6120000" scaled="1"/>
          </a:gradFill>
          <a:ln>
            <a:noFill/>
          </a:ln>
          <a:effectLst>
            <a:softEdge rad="112500"/>
          </a:effectLst>
        </p:spPr>
      </p:pic>
      <p:sp>
        <p:nvSpPr>
          <p:cNvPr id="55" name="Заголовок 54"/>
          <p:cNvSpPr>
            <a:spLocks noGrp="1"/>
          </p:cNvSpPr>
          <p:nvPr>
            <p:ph type="title"/>
          </p:nvPr>
        </p:nvSpPr>
        <p:spPr>
          <a:xfrm>
            <a:off x="3851920" y="-574608"/>
            <a:ext cx="9001000" cy="4608512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Спасибо за </a:t>
            </a:r>
            <a:b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внимание !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61386" y="5013176"/>
            <a:ext cx="3822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Преподаватель: Тогидний И.И.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131840" y="3720849"/>
            <a:ext cx="5843724" cy="1569660"/>
          </a:xfrm>
          <a:prstGeom prst="rect">
            <a:avLst/>
          </a:prstGeom>
          <a:solidFill>
            <a:srgbClr val="FFFFCC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400" b="1" i="1" spc="540" dirty="0">
              <a:solidFill>
                <a:srgbClr val="0066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300" b="1" i="1" spc="54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УСПЕХА ВАМ В ОСВОЕНИИ УЧЕБНОГО МАТЕРИАЛА!</a:t>
            </a:r>
          </a:p>
          <a:p>
            <a:pPr algn="ctr"/>
            <a:endParaRPr lang="ru-RU" sz="2400" spc="540" dirty="0">
              <a:solidFill>
                <a:srgbClr val="0066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61780"/>
            <a:ext cx="9144000" cy="476672"/>
          </a:xfrm>
          <a:prstGeom prst="rect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10800000">
            <a:off x="0" y="1"/>
            <a:ext cx="9144000" cy="476672"/>
          </a:xfrm>
          <a:prstGeom prst="rect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www.hmcolleg.ru/images/stories/ikon/vY-Ka10c9JU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4843">
            <a:off x="848822" y="2870859"/>
            <a:ext cx="288032" cy="275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141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6" grpId="0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документ 2"/>
          <p:cNvSpPr/>
          <p:nvPr/>
        </p:nvSpPr>
        <p:spPr>
          <a:xfrm>
            <a:off x="899592" y="404664"/>
            <a:ext cx="7416824" cy="4896544"/>
          </a:xfrm>
          <a:prstGeom prst="flowChartDocument">
            <a:avLst/>
          </a:prstGeom>
          <a:solidFill>
            <a:srgbClr val="0066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Тема 1.4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Пригонные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операции слесарной обработки: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4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1.4.2</a:t>
            </a:r>
            <a:r>
              <a:rPr lang="ru-RU" sz="4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Шабрение</a:t>
            </a:r>
          </a:p>
          <a:p>
            <a:pPr algn="ctr"/>
            <a:endParaRPr lang="ru-RU" sz="1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24738"/>
            <a:ext cx="2520280" cy="255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719294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01"/>
            <a:ext cx="9144000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98" y="39560"/>
            <a:ext cx="8959405" cy="555723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69850" prstMaterial="dkEdge">
            <a:bevelB w="139700" prst="cross"/>
          </a:sp3d>
        </p:spPr>
        <p:txBody>
          <a:bodyPr>
            <a:noAutofit/>
          </a:bodyPr>
          <a:lstStyle/>
          <a:p>
            <a:pPr lvl="0" algn="ctr"/>
            <a:r>
              <a:rPr lang="ru-RU" sz="3200" b="1" spc="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ИЗУЧАЕМЫЕ ВОПРОСЫ:</a:t>
            </a:r>
            <a:endParaRPr lang="ru-RU" sz="3200" spc="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268760"/>
            <a:ext cx="5184576" cy="374441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600" b="1" dirty="0">
                <a:solidFill>
                  <a:srgbClr val="0000FF"/>
                </a:solidFill>
              </a:rPr>
              <a:t>Сущность и назначение шабрения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600" b="1" dirty="0">
                <a:solidFill>
                  <a:srgbClr val="0000FF"/>
                </a:solidFill>
              </a:rPr>
              <a:t>Инструменты и приспособления для шабрения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600" b="1" dirty="0">
                <a:solidFill>
                  <a:srgbClr val="0000FF"/>
                </a:solidFill>
              </a:rPr>
              <a:t>Виды и приёмы шабрения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600" b="1" dirty="0">
                <a:solidFill>
                  <a:srgbClr val="0000FF"/>
                </a:solidFill>
              </a:rPr>
              <a:t>Контроль шабрения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269986" y="6531104"/>
            <a:ext cx="762000" cy="36576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BDA1E3-D6F9-4897-83E9-21D731DE460A}" type="slidenum">
              <a:rPr lang="ru-RU" sz="1800">
                <a:solidFill>
                  <a:schemeClr val="bg1"/>
                </a:solidFill>
              </a:rPr>
              <a:t>4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200" y="6381330"/>
            <a:ext cx="8955786" cy="452740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2400" b="1" dirty="0">
                <a:ln w="3175" cmpd="sng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</a:t>
            </a:r>
            <a:r>
              <a:rPr lang="ru-RU" altLang="ru-RU" sz="1600" b="1" dirty="0">
                <a:ln w="3175" cmpd="sng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ЕМА</a:t>
            </a:r>
            <a:r>
              <a:rPr lang="ru-RU" altLang="ru-RU" sz="2400" b="1" dirty="0">
                <a:ln w="3175" cmpd="sng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ru-RU" sz="2400" b="1" dirty="0" smtClean="0">
                <a:ln w="3175" cmpd="sng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1.4.2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ШАБРЕНИЕ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Рисунок 7" descr="http://www.hmcolleg.ru/images/stories/ikon/vY-Ka10c9JU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4843">
            <a:off x="848822" y="2951243"/>
            <a:ext cx="288032" cy="275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368765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286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6628" name="Рисунок 3" descr="http://teacher.3xy.com.cn/sxyAdminData/images/resource/jpg/200805/20080528150033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 w="76200">
            <a:solidFill>
              <a:srgbClr val="FF0000"/>
            </a:solidFill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3347864" y="1340768"/>
            <a:ext cx="5112568" cy="3476327"/>
          </a:xfrm>
          <a:prstGeom prst="doubleWave">
            <a:avLst>
              <a:gd name="adj1" fmla="val 6250"/>
              <a:gd name="adj2" fmla="val -188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Сущность и назначение шабрения</a:t>
            </a:r>
            <a:endParaRPr lang="en-US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5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10439474"/>
              </p:ext>
            </p:extLst>
          </p:nvPr>
        </p:nvGraphicFramePr>
        <p:xfrm>
          <a:off x="467544" y="116632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12776"/>
            <a:ext cx="8784976" cy="5328592"/>
          </a:xfrm>
        </p:spPr>
        <p:txBody>
          <a:bodyPr>
            <a:normAutofit fontScale="77500" lnSpcReduction="20000"/>
          </a:bodyPr>
          <a:lstStyle/>
          <a:p>
            <a:pPr marL="542925" indent="-433388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i="1" u="sng" dirty="0" smtClean="0">
                <a:solidFill>
                  <a:srgbClr val="FF0000"/>
                </a:solidFill>
              </a:rPr>
              <a:t>Шабрение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– это окончательная слесарная операция по снятию </a:t>
            </a:r>
            <a:r>
              <a:rPr lang="ru-RU" b="1" i="1" dirty="0" smtClean="0">
                <a:solidFill>
                  <a:srgbClr val="0000FF"/>
                </a:solidFill>
              </a:rPr>
              <a:t>с </a:t>
            </a:r>
            <a:r>
              <a:rPr lang="ru-RU" b="1" dirty="0" smtClean="0">
                <a:solidFill>
                  <a:srgbClr val="0000FF"/>
                </a:solidFill>
              </a:rPr>
              <a:t>поверхности детали очень тонких частиц металла специальным инструментом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ru-RU" sz="3000" b="1" dirty="0" smtClean="0">
                <a:solidFill>
                  <a:srgbClr val="006600"/>
                </a:solidFill>
              </a:rPr>
              <a:t>шабером</a:t>
            </a:r>
            <a:r>
              <a:rPr lang="ru-RU" b="1" dirty="0" smtClean="0">
                <a:solidFill>
                  <a:srgbClr val="006600"/>
                </a:solidFill>
              </a:rPr>
              <a:t>.</a:t>
            </a:r>
          </a:p>
          <a:p>
            <a:pPr marL="542925" indent="-433388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i="1" u="sng" dirty="0">
                <a:solidFill>
                  <a:srgbClr val="FF0000"/>
                </a:solidFill>
              </a:rPr>
              <a:t>Шабрение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6600"/>
                </a:solidFill>
              </a:rPr>
              <a:t>– это процесс получения требуемой по условиям работы точности форм, размеров и относительного положения поверхностей для обеспечения их плотного прилегания или герметичности соединения</a:t>
            </a:r>
            <a:r>
              <a:rPr lang="ru-RU" b="1" dirty="0" smtClean="0">
                <a:solidFill>
                  <a:srgbClr val="006600"/>
                </a:solidFill>
              </a:rPr>
              <a:t>.</a:t>
            </a:r>
          </a:p>
          <a:p>
            <a:pPr marL="542925" indent="-433388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Шабрение </a:t>
            </a:r>
            <a:r>
              <a:rPr lang="ru-RU" b="1" u="sng" dirty="0" smtClean="0">
                <a:solidFill>
                  <a:srgbClr val="C00000"/>
                </a:solidFill>
              </a:rPr>
              <a:t>применяется</a:t>
            </a:r>
            <a:r>
              <a:rPr lang="ru-RU" b="1" dirty="0" smtClean="0">
                <a:solidFill>
                  <a:srgbClr val="C00000"/>
                </a:solidFill>
              </a:rPr>
              <a:t> в тех случаях, когда необходимо обработать поверхности с очень малой шероховатостью. </a:t>
            </a:r>
          </a:p>
          <a:p>
            <a:pPr marL="542925" indent="-433388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i="1" u="sng" dirty="0" smtClean="0">
                <a:solidFill>
                  <a:srgbClr val="0000FF"/>
                </a:solidFill>
              </a:rPr>
              <a:t>Цель операции</a:t>
            </a:r>
            <a:r>
              <a:rPr lang="ru-RU" b="1" i="1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— обеспечение точного прилегания сопрягаемых поверхностей.</a:t>
            </a:r>
          </a:p>
          <a:p>
            <a:pPr marL="542925" indent="-433388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Шабрением обрабатывают </a:t>
            </a:r>
            <a:r>
              <a:rPr lang="ru-RU" b="1" dirty="0" smtClean="0">
                <a:solidFill>
                  <a:srgbClr val="00CC00"/>
                </a:solidFill>
              </a:rPr>
              <a:t>прямолинейные и криво­линейные поверхности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вручную и на станке.</a:t>
            </a:r>
            <a:endParaRPr lang="ru-RU" b="1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496" y="1010130"/>
            <a:ext cx="4061622" cy="5847870"/>
          </a:xfrm>
        </p:spPr>
        <p:txBody>
          <a:bodyPr>
            <a:noAutofit/>
          </a:bodyPr>
          <a:lstStyle/>
          <a:p>
            <a:pPr marL="90488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Перед шабрением поверхность точно и чисто обрабатывают:</a:t>
            </a:r>
          </a:p>
          <a:p>
            <a:pPr marL="433388" indent="-34290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C00000"/>
                </a:solidFill>
              </a:rPr>
              <a:t>опиливают </a:t>
            </a:r>
            <a:r>
              <a:rPr lang="ru-RU" sz="2200" b="1" dirty="0" smtClean="0">
                <a:solidFill>
                  <a:srgbClr val="0000FF"/>
                </a:solidFill>
              </a:rPr>
              <a:t>личным напильником</a:t>
            </a:r>
            <a:r>
              <a:rPr lang="ru-RU" sz="2200" b="1" dirty="0" smtClean="0">
                <a:solidFill>
                  <a:srgbClr val="C00000"/>
                </a:solidFill>
              </a:rPr>
              <a:t>, </a:t>
            </a:r>
          </a:p>
          <a:p>
            <a:pPr marL="433388" indent="-34290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C00000"/>
                </a:solidFill>
              </a:rPr>
              <a:t>строгают или </a:t>
            </a:r>
          </a:p>
          <a:p>
            <a:pPr marL="433388" indent="-342900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C00000"/>
                </a:solidFill>
              </a:rPr>
              <a:t>фрезеруют. </a:t>
            </a:r>
          </a:p>
          <a:p>
            <a:pPr marL="9048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При опиливании поверхность контролируют проверкой </a:t>
            </a:r>
            <a:r>
              <a:rPr lang="ru-RU" sz="2200" b="1" dirty="0" smtClean="0">
                <a:solidFill>
                  <a:srgbClr val="00B050"/>
                </a:solidFill>
              </a:rPr>
              <a:t>«на краску»</a:t>
            </a:r>
            <a:r>
              <a:rPr lang="ru-RU" sz="2200" b="1" dirty="0" smtClean="0">
                <a:solidFill>
                  <a:srgbClr val="C00000"/>
                </a:solidFill>
              </a:rPr>
              <a:t>, добиваясь равномерного расположения пятен. </a:t>
            </a:r>
          </a:p>
          <a:p>
            <a:pPr marL="9048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При этом напильник двигают вкруговую.   </a:t>
            </a:r>
            <a:endParaRPr lang="ru-RU" sz="22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04403467"/>
              </p:ext>
            </p:extLst>
          </p:nvPr>
        </p:nvGraphicFramePr>
        <p:xfrm>
          <a:off x="539552" y="-35902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i2.wp.com/pereosnastka.ru/gallery/obshhij-kurs-slesarnogo-dela/image_306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04768" y="2276872"/>
            <a:ext cx="4620354" cy="37589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75759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400" b="1" u="sng" dirty="0">
                <a:solidFill>
                  <a:srgbClr val="FF0000"/>
                </a:solidFill>
              </a:rPr>
              <a:t>Недостатками шабрения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являются:</a:t>
            </a:r>
          </a:p>
          <a:p>
            <a:pPr marL="452438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</a:rPr>
              <a:t>слишком </a:t>
            </a:r>
            <a:r>
              <a:rPr lang="ru-RU" sz="2400" b="1" dirty="0">
                <a:solidFill>
                  <a:srgbClr val="0000FF"/>
                </a:solidFill>
              </a:rPr>
              <a:t>медленный процесс обработки и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marL="452438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</a:rPr>
              <a:t>значительная </a:t>
            </a:r>
            <a:r>
              <a:rPr lang="ru-RU" sz="2400" b="1" dirty="0">
                <a:solidFill>
                  <a:srgbClr val="0000FF"/>
                </a:solidFill>
              </a:rPr>
              <a:t>трудоемкость, что требует от слесаря большой точности, терпения и времени.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marL="109728" indent="0">
              <a:buNone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Преимуществом</a:t>
            </a:r>
            <a:r>
              <a:rPr lang="ru-RU" sz="2400" u="sng" dirty="0" smtClean="0"/>
              <a:t> </a:t>
            </a:r>
            <a:r>
              <a:rPr lang="ru-RU" sz="2400" b="1" u="sng" dirty="0" smtClean="0">
                <a:solidFill>
                  <a:srgbClr val="FF0000"/>
                </a:solidFill>
              </a:rPr>
              <a:t>шабрения</a:t>
            </a:r>
            <a:r>
              <a:rPr lang="ru-RU" sz="2400" b="1" dirty="0" smtClean="0"/>
              <a:t> является: </a:t>
            </a:r>
          </a:p>
          <a:p>
            <a:pPr marL="452438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6600"/>
                </a:solidFill>
              </a:rPr>
              <a:t>возможность </a:t>
            </a:r>
            <a:r>
              <a:rPr lang="ru-RU" sz="2400" b="1" dirty="0">
                <a:solidFill>
                  <a:srgbClr val="006600"/>
                </a:solidFill>
              </a:rPr>
              <a:t>получения простыми инструментами высокой точности (</a:t>
            </a:r>
            <a:r>
              <a:rPr lang="ru-RU" sz="2400" b="1" dirty="0">
                <a:solidFill>
                  <a:srgbClr val="FF0000"/>
                </a:solidFill>
              </a:rPr>
              <a:t>до 2 мкм</a:t>
            </a:r>
            <a:r>
              <a:rPr lang="ru-RU" sz="2400" b="1" dirty="0" smtClean="0">
                <a:solidFill>
                  <a:srgbClr val="006600"/>
                </a:solidFill>
              </a:rPr>
              <a:t>); </a:t>
            </a:r>
          </a:p>
          <a:p>
            <a:pPr marL="452438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6600"/>
                </a:solidFill>
              </a:rPr>
              <a:t>возможность </a:t>
            </a:r>
            <a:r>
              <a:rPr lang="ru-RU" sz="2400" b="1" dirty="0">
                <a:solidFill>
                  <a:srgbClr val="006600"/>
                </a:solidFill>
              </a:rPr>
              <a:t>получения точных и гладких фигурных поверхностей, обработки закрытых поверхностей и поверхностей до </a:t>
            </a:r>
            <a:r>
              <a:rPr lang="ru-RU" sz="2400" b="1" dirty="0" smtClean="0">
                <a:solidFill>
                  <a:srgbClr val="006600"/>
                </a:solidFill>
              </a:rPr>
              <a:t>упора; </a:t>
            </a:r>
          </a:p>
          <a:p>
            <a:pPr marL="452438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6600"/>
                </a:solidFill>
              </a:rPr>
              <a:t>хорошо </a:t>
            </a:r>
            <a:r>
              <a:rPr lang="ru-RU" sz="2400" b="1" dirty="0">
                <a:solidFill>
                  <a:srgbClr val="006600"/>
                </a:solidFill>
              </a:rPr>
              <a:t>шабрятся чугунные и стальные поверхности небольшой </a:t>
            </a:r>
            <a:r>
              <a:rPr lang="ru-RU" sz="2400" b="1" dirty="0" smtClean="0">
                <a:solidFill>
                  <a:srgbClr val="006600"/>
                </a:solidFill>
              </a:rPr>
              <a:t>твёрдости</a:t>
            </a:r>
            <a:r>
              <a:rPr lang="ru-RU" sz="2400" b="1" dirty="0">
                <a:solidFill>
                  <a:srgbClr val="006600"/>
                </a:solidFill>
              </a:rPr>
              <a:t>.</a:t>
            </a:r>
          </a:p>
          <a:p>
            <a:pPr marL="109728" indent="0">
              <a:buNone/>
            </a:pPr>
            <a:endParaRPr lang="ru-RU" sz="2200" dirty="0"/>
          </a:p>
        </p:txBody>
      </p:sp>
      <p:grpSp>
        <p:nvGrpSpPr>
          <p:cNvPr id="4" name="Diagram group"/>
          <p:cNvGrpSpPr/>
          <p:nvPr/>
        </p:nvGrpSpPr>
        <p:grpSpPr>
          <a:xfrm>
            <a:off x="0" y="116632"/>
            <a:ext cx="9144000" cy="1440160"/>
            <a:chOff x="4846" y="967"/>
            <a:chExt cx="8219907" cy="1064865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5" name="Группа 4"/>
            <p:cNvGrpSpPr/>
            <p:nvPr/>
          </p:nvGrpSpPr>
          <p:grpSpPr>
            <a:xfrm>
              <a:off x="4846" y="967"/>
              <a:ext cx="8219907" cy="1064865"/>
              <a:chOff x="4846" y="967"/>
              <a:chExt cx="8219907" cy="1064865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4846" y="967"/>
                <a:ext cx="8219907" cy="1064865"/>
              </a:xfrm>
              <a:prstGeom prst="rect">
                <a:avLst/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рямоугольник 6"/>
              <p:cNvSpPr/>
              <p:nvPr/>
            </p:nvSpPr>
            <p:spPr>
              <a:xfrm>
                <a:off x="4846" y="967"/>
                <a:ext cx="8219907" cy="106486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lvl="0" algn="ctr" defTabSz="1955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000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ДОСТОИНСТВА И НЕДОСТАТКИ ШАБРЕНИЯ</a:t>
                </a:r>
                <a:endParaRPr lang="ru-RU" sz="4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6764383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286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6628" name="Рисунок 3" descr="http://teacher.3xy.com.cn/sxyAdminData/images/resource/jpg/200805/20080528150033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 w="76200">
            <a:solidFill>
              <a:srgbClr val="FF0000"/>
            </a:solidFill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3347864" y="1340768"/>
            <a:ext cx="5112568" cy="3476327"/>
          </a:xfrm>
          <a:prstGeom prst="doubleWave">
            <a:avLst>
              <a:gd name="adj1" fmla="val 6250"/>
              <a:gd name="adj2" fmla="val -188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Инструменты и приспособления для шабрения</a:t>
            </a:r>
            <a:endParaRPr lang="en-US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236</TotalTime>
  <Words>853</Words>
  <Application>Microsoft Office PowerPoint</Application>
  <PresentationFormat>Экран (4:3)</PresentationFormat>
  <Paragraphs>139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Arial Unicode MS</vt:lpstr>
      <vt:lpstr>Arial</vt:lpstr>
      <vt:lpstr>Arial Black</vt:lpstr>
      <vt:lpstr>Calibri</vt:lpstr>
      <vt:lpstr>Georgia</vt:lpstr>
      <vt:lpstr>Monotype Corsiva</vt:lpstr>
      <vt:lpstr>Symbol</vt:lpstr>
      <vt:lpstr>Tahoma</vt:lpstr>
      <vt:lpstr>Times New Roman</vt:lpstr>
      <vt:lpstr>Trebuchet MS</vt:lpstr>
      <vt:lpstr>Wingdings</vt:lpstr>
      <vt:lpstr>Wingdings 2</vt:lpstr>
      <vt:lpstr>Городская</vt:lpstr>
      <vt:lpstr> МДК 03.01  Слесарное дело и  технические измерения   Раздел 1 Слесарное дело </vt:lpstr>
      <vt:lpstr>Презентация PowerPoint</vt:lpstr>
      <vt:lpstr>Презентация PowerPoint</vt:lpstr>
      <vt:lpstr>ИЗУЧАЕМЫЕ ВОПРОСЫ: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 внимание !</vt:lpstr>
    </vt:vector>
  </TitlesOfParts>
  <Company>LUKOIL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Шабрение</dc:title>
  <dc:creator>зварич</dc:creator>
  <cp:lastModifiedBy>user</cp:lastModifiedBy>
  <cp:revision>54</cp:revision>
  <dcterms:created xsi:type="dcterms:W3CDTF">2009-02-21T13:40:13Z</dcterms:created>
  <dcterms:modified xsi:type="dcterms:W3CDTF">2022-01-21T19:53:52Z</dcterms:modified>
</cp:coreProperties>
</file>