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32"/>
  </p:notesMasterIdLst>
  <p:sldIdLst>
    <p:sldId id="552" r:id="rId2"/>
    <p:sldId id="543" r:id="rId3"/>
    <p:sldId id="530" r:id="rId4"/>
    <p:sldId id="529" r:id="rId5"/>
    <p:sldId id="545" r:id="rId6"/>
    <p:sldId id="531" r:id="rId7"/>
    <p:sldId id="532" r:id="rId8"/>
    <p:sldId id="546" r:id="rId9"/>
    <p:sldId id="544" r:id="rId10"/>
    <p:sldId id="534" r:id="rId11"/>
    <p:sldId id="539" r:id="rId12"/>
    <p:sldId id="548" r:id="rId13"/>
    <p:sldId id="535" r:id="rId14"/>
    <p:sldId id="440" r:id="rId15"/>
    <p:sldId id="459" r:id="rId16"/>
    <p:sldId id="547" r:id="rId17"/>
    <p:sldId id="536" r:id="rId18"/>
    <p:sldId id="518" r:id="rId19"/>
    <p:sldId id="537" r:id="rId20"/>
    <p:sldId id="538" r:id="rId21"/>
    <p:sldId id="549" r:id="rId22"/>
    <p:sldId id="458" r:id="rId23"/>
    <p:sldId id="519" r:id="rId24"/>
    <p:sldId id="551" r:id="rId25"/>
    <p:sldId id="463" r:id="rId26"/>
    <p:sldId id="461" r:id="rId27"/>
    <p:sldId id="550" r:id="rId28"/>
    <p:sldId id="540" r:id="rId29"/>
    <p:sldId id="541" r:id="rId30"/>
    <p:sldId id="542" r:id="rId31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6600"/>
    <a:srgbClr val="1D08B8"/>
    <a:srgbClr val="00CC00"/>
    <a:srgbClr val="C6D9F1"/>
    <a:srgbClr val="6590C5"/>
    <a:srgbClr val="98B5E0"/>
    <a:srgbClr val="87B8ED"/>
    <a:srgbClr val="8BB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87" d="100"/>
          <a:sy n="87" d="100"/>
        </p:scale>
        <p:origin x="2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B16E0-AECD-4578-8F2A-83F65CE54E1F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CAFF4084-0ED0-4505-A747-053925E43812}">
      <dgm:prSet phldrT="[Текст]" custT="1"/>
      <dgm:spPr>
        <a:solidFill>
          <a:srgbClr val="0000FF"/>
        </a:solidFill>
        <a:ln w="76200">
          <a:solidFill>
            <a:srgbClr val="FFFF00"/>
          </a:solidFill>
        </a:ln>
      </dgm:spPr>
      <dgm:t>
        <a:bodyPr/>
        <a:lstStyle/>
        <a:p>
          <a:pPr marL="804863" indent="0" algn="l">
            <a:lnSpc>
              <a:spcPct val="100000"/>
            </a:lnSpc>
            <a:spcAft>
              <a:spcPts val="0"/>
            </a:spcAft>
          </a:pP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</a:t>
          </a: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Раздел 2.</a:t>
          </a: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 Технические измерения</a:t>
          </a:r>
          <a:endParaRPr lang="ru-RU" sz="6600" b="1" dirty="0">
            <a:ln>
              <a:solidFill>
                <a:srgbClr val="FFC000"/>
              </a:solidFill>
            </a:ln>
            <a:solidFill>
              <a:srgbClr val="FFFF00"/>
            </a:solidFill>
            <a:latin typeface="Book Antiqua" pitchFamily="18" charset="0"/>
          </a:endParaRPr>
        </a:p>
      </dgm:t>
    </dgm:pt>
    <dgm:pt modelId="{BB75147F-5592-4AF8-A22F-32717F3BAE3B}" type="parTrans" cxnId="{67CB2DFD-CCF9-452E-B131-C345ECDB6A82}">
      <dgm:prSet/>
      <dgm:spPr/>
      <dgm:t>
        <a:bodyPr/>
        <a:lstStyle/>
        <a:p>
          <a:endParaRPr lang="ru-RU"/>
        </a:p>
      </dgm:t>
    </dgm:pt>
    <dgm:pt modelId="{8F804AB7-D317-4BE7-96A7-F109FAC9A0D4}" type="sibTrans" cxnId="{67CB2DFD-CCF9-452E-B131-C345ECDB6A82}">
      <dgm:prSet/>
      <dgm:spPr/>
      <dgm:t>
        <a:bodyPr/>
        <a:lstStyle/>
        <a:p>
          <a:endParaRPr lang="ru-RU"/>
        </a:p>
      </dgm:t>
    </dgm:pt>
    <dgm:pt modelId="{CEBCF2F7-0D88-41A8-A15F-564AA90C3F72}" type="pres">
      <dgm:prSet presAssocID="{0F3B16E0-AECD-4578-8F2A-83F65CE54E1F}" presName="linearFlow" presStyleCnt="0">
        <dgm:presLayoutVars>
          <dgm:dir/>
          <dgm:resizeHandles val="exact"/>
        </dgm:presLayoutVars>
      </dgm:prSet>
      <dgm:spPr/>
    </dgm:pt>
    <dgm:pt modelId="{82A9C622-35C2-4CA8-BFCD-F1FEC0EBFFD6}" type="pres">
      <dgm:prSet presAssocID="{CAFF4084-0ED0-4505-A747-053925E43812}" presName="composite" presStyleCnt="0"/>
      <dgm:spPr/>
    </dgm:pt>
    <dgm:pt modelId="{D07D269E-EBFF-4B7A-B587-0C185410A93E}" type="pres">
      <dgm:prSet presAssocID="{CAFF4084-0ED0-4505-A747-053925E43812}" presName="imgShp" presStyleLbl="fgImgPlace1" presStyleIdx="0" presStyleCnt="1" custScaleX="95326" custScaleY="9882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FFFF00"/>
          </a:solidFill>
        </a:ln>
      </dgm:spPr>
    </dgm:pt>
    <dgm:pt modelId="{5015721E-F960-4CFA-BCC7-C409FED336F5}" type="pres">
      <dgm:prSet presAssocID="{CAFF4084-0ED0-4505-A747-053925E43812}" presName="txShp" presStyleLbl="node1" presStyleIdx="0" presStyleCnt="1" custScaleX="146676" custLinFactNeighborX="3628" custLinFactNeighborY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83062-F3D9-456B-8415-84EBA8C6B5F5}" type="presOf" srcId="{CAFF4084-0ED0-4505-A747-053925E43812}" destId="{5015721E-F960-4CFA-BCC7-C409FED336F5}" srcOrd="0" destOrd="0" presId="urn:microsoft.com/office/officeart/2005/8/layout/vList3#4"/>
    <dgm:cxn modelId="{67CB2DFD-CCF9-452E-B131-C345ECDB6A82}" srcId="{0F3B16E0-AECD-4578-8F2A-83F65CE54E1F}" destId="{CAFF4084-0ED0-4505-A747-053925E43812}" srcOrd="0" destOrd="0" parTransId="{BB75147F-5592-4AF8-A22F-32717F3BAE3B}" sibTransId="{8F804AB7-D317-4BE7-96A7-F109FAC9A0D4}"/>
    <dgm:cxn modelId="{2151B049-D21A-4772-A1E0-A66C41744C5D}" type="presOf" srcId="{0F3B16E0-AECD-4578-8F2A-83F65CE54E1F}" destId="{CEBCF2F7-0D88-41A8-A15F-564AA90C3F72}" srcOrd="0" destOrd="0" presId="urn:microsoft.com/office/officeart/2005/8/layout/vList3#4"/>
    <dgm:cxn modelId="{698BA9D0-4896-4AA7-A324-8AA86610E31B}" type="presParOf" srcId="{CEBCF2F7-0D88-41A8-A15F-564AA90C3F72}" destId="{82A9C622-35C2-4CA8-BFCD-F1FEC0EBFFD6}" srcOrd="0" destOrd="0" presId="urn:microsoft.com/office/officeart/2005/8/layout/vList3#4"/>
    <dgm:cxn modelId="{9AE8B925-BA93-4F89-BD1F-BEDB8EF678B0}" type="presParOf" srcId="{82A9C622-35C2-4CA8-BFCD-F1FEC0EBFFD6}" destId="{D07D269E-EBFF-4B7A-B587-0C185410A93E}" srcOrd="0" destOrd="0" presId="urn:microsoft.com/office/officeart/2005/8/layout/vList3#4"/>
    <dgm:cxn modelId="{9B9981A2-3EA4-4964-8401-0A3E3FCB63E3}" type="presParOf" srcId="{82A9C622-35C2-4CA8-BFCD-F1FEC0EBFFD6}" destId="{5015721E-F960-4CFA-BCC7-C409FED336F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CFA28-5570-4E18-9569-416DDB73DC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BA5CDFB-8009-4FE9-9FEB-5A4EDEA57D40}">
      <dgm:prSet custT="1"/>
      <dgm:spPr>
        <a:solidFill>
          <a:srgbClr val="00CC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rPr>
            <a:t>Единицы ФВ</a:t>
          </a:r>
        </a:p>
      </dgm:t>
    </dgm:pt>
    <dgm:pt modelId="{4DCEC872-E144-4622-9A7B-16D2A79D6E64}" type="parTrans" cxnId="{7E215812-9723-441C-8BB2-B9ED37A2E751}">
      <dgm:prSet/>
      <dgm:spPr/>
      <dgm:t>
        <a:bodyPr/>
        <a:lstStyle/>
        <a:p>
          <a:endParaRPr lang="ru-RU"/>
        </a:p>
      </dgm:t>
    </dgm:pt>
    <dgm:pt modelId="{27A9DD32-B97C-40EC-A2D6-68B55493E101}" type="sibTrans" cxnId="{7E215812-9723-441C-8BB2-B9ED37A2E751}">
      <dgm:prSet/>
      <dgm:spPr/>
      <dgm:t>
        <a:bodyPr/>
        <a:lstStyle/>
        <a:p>
          <a:endParaRPr lang="ru-RU"/>
        </a:p>
      </dgm:t>
    </dgm:pt>
    <dgm:pt modelId="{6B4FCAAB-1B7F-4AAD-BA89-2A1597FF30A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системные</a:t>
          </a:r>
        </a:p>
      </dgm:t>
    </dgm:pt>
    <dgm:pt modelId="{62BB2F12-6F75-471F-876B-8F9D6A881418}" type="parTrans" cxnId="{211BDC3C-606A-4C8D-AA46-308F833E3C08}">
      <dgm:prSet/>
      <dgm:spPr/>
      <dgm:t>
        <a:bodyPr/>
        <a:lstStyle/>
        <a:p>
          <a:endParaRPr lang="ru-RU"/>
        </a:p>
      </dgm:t>
    </dgm:pt>
    <dgm:pt modelId="{F270EE38-6374-4BC5-A89B-B9FB8F032C03}" type="sibTrans" cxnId="{211BDC3C-606A-4C8D-AA46-308F833E3C08}">
      <dgm:prSet/>
      <dgm:spPr/>
      <dgm:t>
        <a:bodyPr/>
        <a:lstStyle/>
        <a:p>
          <a:endParaRPr lang="ru-RU"/>
        </a:p>
      </dgm:t>
    </dgm:pt>
    <dgm:pt modelId="{C40DC178-C914-48BA-85AC-40B2C57C3F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основные</a:t>
          </a:r>
        </a:p>
      </dgm:t>
    </dgm:pt>
    <dgm:pt modelId="{38554C36-4841-4388-B37A-C0E0EB4406D7}" type="parTrans" cxnId="{405DCA24-4794-4991-9F71-B07A128572C3}">
      <dgm:prSet/>
      <dgm:spPr/>
      <dgm:t>
        <a:bodyPr/>
        <a:lstStyle/>
        <a:p>
          <a:endParaRPr lang="ru-RU"/>
        </a:p>
      </dgm:t>
    </dgm:pt>
    <dgm:pt modelId="{FF369224-1D10-482E-9E3D-01DF40AC4C2C}" type="sibTrans" cxnId="{405DCA24-4794-4991-9F71-B07A128572C3}">
      <dgm:prSet/>
      <dgm:spPr/>
      <dgm:t>
        <a:bodyPr/>
        <a:lstStyle/>
        <a:p>
          <a:endParaRPr lang="ru-RU"/>
        </a:p>
      </dgm:t>
    </dgm:pt>
    <dgm:pt modelId="{E8AEBE65-B010-4D2D-93DA-241A1EA9C0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производные</a:t>
          </a:r>
        </a:p>
      </dgm:t>
    </dgm:pt>
    <dgm:pt modelId="{E2BAA1F3-E90A-4B81-97F3-7AAB7B09A9A7}" type="parTrans" cxnId="{9B3E6C7E-FF0E-4F54-8049-4C866D942180}">
      <dgm:prSet/>
      <dgm:spPr/>
      <dgm:t>
        <a:bodyPr/>
        <a:lstStyle/>
        <a:p>
          <a:endParaRPr lang="ru-RU"/>
        </a:p>
      </dgm:t>
    </dgm:pt>
    <dgm:pt modelId="{64411F59-D006-49C8-A4EC-F2482B24AC08}" type="sibTrans" cxnId="{9B3E6C7E-FF0E-4F54-8049-4C866D942180}">
      <dgm:prSet/>
      <dgm:spPr/>
      <dgm:t>
        <a:bodyPr/>
        <a:lstStyle/>
        <a:p>
          <a:endParaRPr lang="ru-RU"/>
        </a:p>
      </dgm:t>
    </dgm:pt>
    <dgm:pt modelId="{E50E9D33-876C-4227-A51D-39916366398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кратные</a:t>
          </a:r>
        </a:p>
      </dgm:t>
    </dgm:pt>
    <dgm:pt modelId="{A294D3D1-5437-4E16-B81A-AD9270209F39}" type="parTrans" cxnId="{1DD10CFE-F7E1-42C8-99C6-3BD9F7EC356B}">
      <dgm:prSet/>
      <dgm:spPr/>
      <dgm:t>
        <a:bodyPr/>
        <a:lstStyle/>
        <a:p>
          <a:endParaRPr lang="ru-RU"/>
        </a:p>
      </dgm:t>
    </dgm:pt>
    <dgm:pt modelId="{20EC7099-75C3-4DDC-8311-047CD0B430D7}" type="sibTrans" cxnId="{1DD10CFE-F7E1-42C8-99C6-3BD9F7EC356B}">
      <dgm:prSet/>
      <dgm:spPr/>
      <dgm:t>
        <a:bodyPr/>
        <a:lstStyle/>
        <a:p>
          <a:endParaRPr lang="ru-RU"/>
        </a:p>
      </dgm:t>
    </dgm:pt>
    <dgm:pt modelId="{9ED7A533-4E95-42CA-918C-C530607443A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дольные</a:t>
          </a:r>
        </a:p>
      </dgm:t>
    </dgm:pt>
    <dgm:pt modelId="{729CC3B0-22F2-4740-B66E-B4AA771F285A}" type="parTrans" cxnId="{74FD5AC9-8C86-4958-81A6-338551CBCBBF}">
      <dgm:prSet/>
      <dgm:spPr/>
      <dgm:t>
        <a:bodyPr/>
        <a:lstStyle/>
        <a:p>
          <a:endParaRPr lang="ru-RU"/>
        </a:p>
      </dgm:t>
    </dgm:pt>
    <dgm:pt modelId="{4BAC4563-9418-4784-A416-2B5372AA8972}" type="sibTrans" cxnId="{74FD5AC9-8C86-4958-81A6-338551CBCBBF}">
      <dgm:prSet/>
      <dgm:spPr/>
      <dgm:t>
        <a:bodyPr/>
        <a:lstStyle/>
        <a:p>
          <a:endParaRPr lang="ru-RU"/>
        </a:p>
      </dgm:t>
    </dgm:pt>
    <dgm:pt modelId="{21CC0CFC-971B-4836-BE0F-B4AD2E1B7A1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внесистемные</a:t>
          </a:r>
        </a:p>
      </dgm:t>
    </dgm:pt>
    <dgm:pt modelId="{4C09E6D6-7222-40D4-AD87-8461818B551B}" type="parTrans" cxnId="{7B273CF1-C783-4D91-B0EC-9212BF317F49}">
      <dgm:prSet/>
      <dgm:spPr/>
      <dgm:t>
        <a:bodyPr/>
        <a:lstStyle/>
        <a:p>
          <a:endParaRPr lang="ru-RU"/>
        </a:p>
      </dgm:t>
    </dgm:pt>
    <dgm:pt modelId="{ABB2CEA6-38C1-4865-AC21-0598DCBA5073}" type="sibTrans" cxnId="{7B273CF1-C783-4D91-B0EC-9212BF317F49}">
      <dgm:prSet/>
      <dgm:spPr/>
      <dgm:t>
        <a:bodyPr/>
        <a:lstStyle/>
        <a:p>
          <a:endParaRPr lang="ru-RU"/>
        </a:p>
      </dgm:t>
    </dgm:pt>
    <dgm:pt modelId="{3CCB111F-1C45-4030-B873-A232A87199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допускаемые наравне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единицами СИ</a:t>
          </a:r>
        </a:p>
      </dgm:t>
    </dgm:pt>
    <dgm:pt modelId="{74FAB6A0-648F-489D-9B22-58831BD8574F}" type="parTrans" cxnId="{5899555A-0ED9-424C-88E1-D8968F0DC770}">
      <dgm:prSet/>
      <dgm:spPr/>
      <dgm:t>
        <a:bodyPr/>
        <a:lstStyle/>
        <a:p>
          <a:endParaRPr lang="ru-RU"/>
        </a:p>
      </dgm:t>
    </dgm:pt>
    <dgm:pt modelId="{F18F20A2-A8DE-4C8D-B107-57DD8D876C89}" type="sibTrans" cxnId="{5899555A-0ED9-424C-88E1-D8968F0DC770}">
      <dgm:prSet/>
      <dgm:spPr/>
      <dgm:t>
        <a:bodyPr/>
        <a:lstStyle/>
        <a:p>
          <a:endParaRPr lang="ru-RU"/>
        </a:p>
      </dgm:t>
    </dgm:pt>
    <dgm:pt modelId="{0F369054-A102-4CC8-A053-AB730C4308E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допускаемые 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применению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специальных областях</a:t>
          </a:r>
        </a:p>
      </dgm:t>
    </dgm:pt>
    <dgm:pt modelId="{90ECA427-0150-4A36-A84D-C62F5C9FC654}" type="parTrans" cxnId="{9761347D-B307-431B-A35C-4E7C917E43E1}">
      <dgm:prSet/>
      <dgm:spPr/>
      <dgm:t>
        <a:bodyPr/>
        <a:lstStyle/>
        <a:p>
          <a:endParaRPr lang="ru-RU"/>
        </a:p>
      </dgm:t>
    </dgm:pt>
    <dgm:pt modelId="{44FDEC5E-8243-470E-9090-7BE0A066B740}" type="sibTrans" cxnId="{9761347D-B307-431B-A35C-4E7C917E43E1}">
      <dgm:prSet/>
      <dgm:spPr/>
      <dgm:t>
        <a:bodyPr/>
        <a:lstStyle/>
        <a:p>
          <a:endParaRPr lang="ru-RU"/>
        </a:p>
      </dgm:t>
    </dgm:pt>
    <dgm:pt modelId="{2826AF75-2D0F-437E-8C76-DF0A55DDC4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временно допускаемые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 применению наравне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 единицами СИ</a:t>
          </a:r>
        </a:p>
      </dgm:t>
    </dgm:pt>
    <dgm:pt modelId="{6EE3312E-06A9-4DEF-AAC3-EB873C23B7C3}" type="parTrans" cxnId="{BF85DF29-AF88-49B9-9339-A7689BE0497B}">
      <dgm:prSet/>
      <dgm:spPr/>
      <dgm:t>
        <a:bodyPr/>
        <a:lstStyle/>
        <a:p>
          <a:endParaRPr lang="ru-RU"/>
        </a:p>
      </dgm:t>
    </dgm:pt>
    <dgm:pt modelId="{C395EC8C-604D-4D32-9030-5E0601A97AD1}" type="sibTrans" cxnId="{BF85DF29-AF88-49B9-9339-A7689BE0497B}">
      <dgm:prSet/>
      <dgm:spPr/>
      <dgm:t>
        <a:bodyPr/>
        <a:lstStyle/>
        <a:p>
          <a:endParaRPr lang="ru-RU"/>
        </a:p>
      </dgm:t>
    </dgm:pt>
    <dgm:pt modelId="{DA926E85-4058-4A83-B3D2-5275463F41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изъятые из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употребления</a:t>
          </a:r>
        </a:p>
      </dgm:t>
    </dgm:pt>
    <dgm:pt modelId="{321A4B9D-B018-4D2D-A44A-957FE99F7945}" type="parTrans" cxnId="{0F2719BC-56D8-472C-85FC-F3220401101B}">
      <dgm:prSet/>
      <dgm:spPr/>
      <dgm:t>
        <a:bodyPr/>
        <a:lstStyle/>
        <a:p>
          <a:endParaRPr lang="ru-RU"/>
        </a:p>
      </dgm:t>
    </dgm:pt>
    <dgm:pt modelId="{449AD8FA-FB25-406C-AB41-B3FD2AA08D71}" type="sibTrans" cxnId="{0F2719BC-56D8-472C-85FC-F3220401101B}">
      <dgm:prSet/>
      <dgm:spPr/>
      <dgm:t>
        <a:bodyPr/>
        <a:lstStyle/>
        <a:p>
          <a:endParaRPr lang="ru-RU"/>
        </a:p>
      </dgm:t>
    </dgm:pt>
    <dgm:pt modelId="{C2F04F99-83A5-40AD-8A17-561D270E3812}" type="pres">
      <dgm:prSet presAssocID="{E2CCFA28-5570-4E18-9569-416DDB73DC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CD91A5-4790-4286-8407-948055341C9E}" type="pres">
      <dgm:prSet presAssocID="{ABA5CDFB-8009-4FE9-9FEB-5A4EDEA57D40}" presName="hierRoot1" presStyleCnt="0">
        <dgm:presLayoutVars>
          <dgm:hierBranch/>
        </dgm:presLayoutVars>
      </dgm:prSet>
      <dgm:spPr/>
    </dgm:pt>
    <dgm:pt modelId="{58A7F678-4F65-4B4D-8822-4E57596C5B79}" type="pres">
      <dgm:prSet presAssocID="{ABA5CDFB-8009-4FE9-9FEB-5A4EDEA57D40}" presName="rootComposite1" presStyleCnt="0"/>
      <dgm:spPr/>
    </dgm:pt>
    <dgm:pt modelId="{3C2C9178-67FE-44A8-8A96-371B3DEFA02A}" type="pres">
      <dgm:prSet presAssocID="{ABA5CDFB-8009-4FE9-9FEB-5A4EDEA57D40}" presName="rootText1" presStyleLbl="node0" presStyleIdx="0" presStyleCnt="1" custScaleX="153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A8D8A-82F1-4A88-B1DB-F67E720146F2}" type="pres">
      <dgm:prSet presAssocID="{ABA5CDFB-8009-4FE9-9FEB-5A4EDEA57D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4B578B-B818-4D02-96EF-1DC610EED109}" type="pres">
      <dgm:prSet presAssocID="{ABA5CDFB-8009-4FE9-9FEB-5A4EDEA57D40}" presName="hierChild2" presStyleCnt="0"/>
      <dgm:spPr/>
    </dgm:pt>
    <dgm:pt modelId="{85D59FDF-173C-4A6A-BE75-1F8BB032D592}" type="pres">
      <dgm:prSet presAssocID="{62BB2F12-6F75-471F-876B-8F9D6A881418}" presName="Name35" presStyleLbl="parChTrans1D2" presStyleIdx="0" presStyleCnt="2"/>
      <dgm:spPr/>
      <dgm:t>
        <a:bodyPr/>
        <a:lstStyle/>
        <a:p>
          <a:endParaRPr lang="ru-RU"/>
        </a:p>
      </dgm:t>
    </dgm:pt>
    <dgm:pt modelId="{10E4B4CB-9224-4305-8827-FBA3D6216109}" type="pres">
      <dgm:prSet presAssocID="{6B4FCAAB-1B7F-4AAD-BA89-2A1597FF30A6}" presName="hierRoot2" presStyleCnt="0">
        <dgm:presLayoutVars>
          <dgm:hierBranch val="l"/>
        </dgm:presLayoutVars>
      </dgm:prSet>
      <dgm:spPr/>
    </dgm:pt>
    <dgm:pt modelId="{C0F33C6A-C2BA-404A-B7C9-AC68A50B0A3F}" type="pres">
      <dgm:prSet presAssocID="{6B4FCAAB-1B7F-4AAD-BA89-2A1597FF30A6}" presName="rootComposite" presStyleCnt="0"/>
      <dgm:spPr/>
    </dgm:pt>
    <dgm:pt modelId="{A0D27EDC-AC27-4B57-A255-8A80C99C252A}" type="pres">
      <dgm:prSet presAssocID="{6B4FCAAB-1B7F-4AAD-BA89-2A1597FF30A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DF8E6-139D-4D0A-84A7-6BDCC862AFCE}" type="pres">
      <dgm:prSet presAssocID="{6B4FCAAB-1B7F-4AAD-BA89-2A1597FF30A6}" presName="rootConnector" presStyleLbl="node2" presStyleIdx="0" presStyleCnt="2"/>
      <dgm:spPr/>
      <dgm:t>
        <a:bodyPr/>
        <a:lstStyle/>
        <a:p>
          <a:endParaRPr lang="ru-RU"/>
        </a:p>
      </dgm:t>
    </dgm:pt>
    <dgm:pt modelId="{94A74E2F-36F4-44AD-916E-CF54F08E68DD}" type="pres">
      <dgm:prSet presAssocID="{6B4FCAAB-1B7F-4AAD-BA89-2A1597FF30A6}" presName="hierChild4" presStyleCnt="0"/>
      <dgm:spPr/>
    </dgm:pt>
    <dgm:pt modelId="{F85B88F5-B862-4CAD-B73A-0AC8C65EFA27}" type="pres">
      <dgm:prSet presAssocID="{38554C36-4841-4388-B37A-C0E0EB4406D7}" presName="Name50" presStyleLbl="parChTrans1D3" presStyleIdx="0" presStyleCnt="8"/>
      <dgm:spPr/>
      <dgm:t>
        <a:bodyPr/>
        <a:lstStyle/>
        <a:p>
          <a:endParaRPr lang="ru-RU"/>
        </a:p>
      </dgm:t>
    </dgm:pt>
    <dgm:pt modelId="{3E847DBD-7CE7-4655-B52B-5DC9D27E7464}" type="pres">
      <dgm:prSet presAssocID="{C40DC178-C914-48BA-85AC-40B2C57C3F7B}" presName="hierRoot2" presStyleCnt="0">
        <dgm:presLayoutVars>
          <dgm:hierBranch val="r"/>
        </dgm:presLayoutVars>
      </dgm:prSet>
      <dgm:spPr/>
    </dgm:pt>
    <dgm:pt modelId="{364FC1E4-9A12-4AB1-8B28-A6754DFE4A50}" type="pres">
      <dgm:prSet presAssocID="{C40DC178-C914-48BA-85AC-40B2C57C3F7B}" presName="rootComposite" presStyleCnt="0"/>
      <dgm:spPr/>
    </dgm:pt>
    <dgm:pt modelId="{E8A43762-4168-4FEA-8EB0-CD6F98D292EF}" type="pres">
      <dgm:prSet presAssocID="{C40DC178-C914-48BA-85AC-40B2C57C3F7B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BD007-3A0D-4C11-93CF-818CA5C726B4}" type="pres">
      <dgm:prSet presAssocID="{C40DC178-C914-48BA-85AC-40B2C57C3F7B}" presName="rootConnector" presStyleLbl="node3" presStyleIdx="0" presStyleCnt="8"/>
      <dgm:spPr/>
      <dgm:t>
        <a:bodyPr/>
        <a:lstStyle/>
        <a:p>
          <a:endParaRPr lang="ru-RU"/>
        </a:p>
      </dgm:t>
    </dgm:pt>
    <dgm:pt modelId="{B810B06F-7498-4452-8FF7-62E067CBEDC7}" type="pres">
      <dgm:prSet presAssocID="{C40DC178-C914-48BA-85AC-40B2C57C3F7B}" presName="hierChild4" presStyleCnt="0"/>
      <dgm:spPr/>
    </dgm:pt>
    <dgm:pt modelId="{5FC9866B-7CEF-47BC-A76C-3D483870A0C9}" type="pres">
      <dgm:prSet presAssocID="{C40DC178-C914-48BA-85AC-40B2C57C3F7B}" presName="hierChild5" presStyleCnt="0"/>
      <dgm:spPr/>
    </dgm:pt>
    <dgm:pt modelId="{83AD320D-A15B-4B09-A81C-3BFA123F4F73}" type="pres">
      <dgm:prSet presAssocID="{E2BAA1F3-E90A-4B81-97F3-7AAB7B09A9A7}" presName="Name50" presStyleLbl="parChTrans1D3" presStyleIdx="1" presStyleCnt="8"/>
      <dgm:spPr/>
      <dgm:t>
        <a:bodyPr/>
        <a:lstStyle/>
        <a:p>
          <a:endParaRPr lang="ru-RU"/>
        </a:p>
      </dgm:t>
    </dgm:pt>
    <dgm:pt modelId="{F35D3971-9525-414A-8E8B-D670708F50E3}" type="pres">
      <dgm:prSet presAssocID="{E8AEBE65-B010-4D2D-93DA-241A1EA9C0A2}" presName="hierRoot2" presStyleCnt="0">
        <dgm:presLayoutVars>
          <dgm:hierBranch val="r"/>
        </dgm:presLayoutVars>
      </dgm:prSet>
      <dgm:spPr/>
    </dgm:pt>
    <dgm:pt modelId="{1C615741-51D6-4553-81DE-5AA840AD9E91}" type="pres">
      <dgm:prSet presAssocID="{E8AEBE65-B010-4D2D-93DA-241A1EA9C0A2}" presName="rootComposite" presStyleCnt="0"/>
      <dgm:spPr/>
    </dgm:pt>
    <dgm:pt modelId="{85F57FE2-217D-4528-BD51-47A40D6E2515}" type="pres">
      <dgm:prSet presAssocID="{E8AEBE65-B010-4D2D-93DA-241A1EA9C0A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54DF8-110B-4CEC-B400-E7F92CCE5BC5}" type="pres">
      <dgm:prSet presAssocID="{E8AEBE65-B010-4D2D-93DA-241A1EA9C0A2}" presName="rootConnector" presStyleLbl="node3" presStyleIdx="1" presStyleCnt="8"/>
      <dgm:spPr/>
      <dgm:t>
        <a:bodyPr/>
        <a:lstStyle/>
        <a:p>
          <a:endParaRPr lang="ru-RU"/>
        </a:p>
      </dgm:t>
    </dgm:pt>
    <dgm:pt modelId="{90D02D55-7E67-48DF-99A3-B19FB3D3130C}" type="pres">
      <dgm:prSet presAssocID="{E8AEBE65-B010-4D2D-93DA-241A1EA9C0A2}" presName="hierChild4" presStyleCnt="0"/>
      <dgm:spPr/>
    </dgm:pt>
    <dgm:pt modelId="{C9EF47D6-F235-45BA-B3F7-7DBA5C1D9831}" type="pres">
      <dgm:prSet presAssocID="{E8AEBE65-B010-4D2D-93DA-241A1EA9C0A2}" presName="hierChild5" presStyleCnt="0"/>
      <dgm:spPr/>
    </dgm:pt>
    <dgm:pt modelId="{F18C3370-947F-4C98-867A-F8A5F461F2FD}" type="pres">
      <dgm:prSet presAssocID="{A294D3D1-5437-4E16-B81A-AD9270209F39}" presName="Name50" presStyleLbl="parChTrans1D3" presStyleIdx="2" presStyleCnt="8"/>
      <dgm:spPr/>
      <dgm:t>
        <a:bodyPr/>
        <a:lstStyle/>
        <a:p>
          <a:endParaRPr lang="ru-RU"/>
        </a:p>
      </dgm:t>
    </dgm:pt>
    <dgm:pt modelId="{527484A8-8B2D-4A34-A36C-58290BE9C203}" type="pres">
      <dgm:prSet presAssocID="{E50E9D33-876C-4227-A51D-39916366398E}" presName="hierRoot2" presStyleCnt="0">
        <dgm:presLayoutVars>
          <dgm:hierBranch val="r"/>
        </dgm:presLayoutVars>
      </dgm:prSet>
      <dgm:spPr/>
    </dgm:pt>
    <dgm:pt modelId="{29F58658-64EC-43A3-B5A6-9CD854FD8510}" type="pres">
      <dgm:prSet presAssocID="{E50E9D33-876C-4227-A51D-39916366398E}" presName="rootComposite" presStyleCnt="0"/>
      <dgm:spPr/>
    </dgm:pt>
    <dgm:pt modelId="{100B9140-A445-4DD3-BDCA-6E3D997A788C}" type="pres">
      <dgm:prSet presAssocID="{E50E9D33-876C-4227-A51D-39916366398E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74155-34A3-48F5-9B42-A164D10BF6F9}" type="pres">
      <dgm:prSet presAssocID="{E50E9D33-876C-4227-A51D-39916366398E}" presName="rootConnector" presStyleLbl="node3" presStyleIdx="2" presStyleCnt="8"/>
      <dgm:spPr/>
      <dgm:t>
        <a:bodyPr/>
        <a:lstStyle/>
        <a:p>
          <a:endParaRPr lang="ru-RU"/>
        </a:p>
      </dgm:t>
    </dgm:pt>
    <dgm:pt modelId="{E3CDF14F-2ED6-4E85-9F12-6A38B87D4FCB}" type="pres">
      <dgm:prSet presAssocID="{E50E9D33-876C-4227-A51D-39916366398E}" presName="hierChild4" presStyleCnt="0"/>
      <dgm:spPr/>
    </dgm:pt>
    <dgm:pt modelId="{26CDDB6B-B80F-4D82-8AAF-937E76C86393}" type="pres">
      <dgm:prSet presAssocID="{E50E9D33-876C-4227-A51D-39916366398E}" presName="hierChild5" presStyleCnt="0"/>
      <dgm:spPr/>
    </dgm:pt>
    <dgm:pt modelId="{DA749286-8203-47C2-B3A0-3AD566C5D6FA}" type="pres">
      <dgm:prSet presAssocID="{729CC3B0-22F2-4740-B66E-B4AA771F285A}" presName="Name50" presStyleLbl="parChTrans1D3" presStyleIdx="3" presStyleCnt="8"/>
      <dgm:spPr/>
      <dgm:t>
        <a:bodyPr/>
        <a:lstStyle/>
        <a:p>
          <a:endParaRPr lang="ru-RU"/>
        </a:p>
      </dgm:t>
    </dgm:pt>
    <dgm:pt modelId="{9CAFE259-0EEE-4B15-B825-4F4B9220B7FF}" type="pres">
      <dgm:prSet presAssocID="{9ED7A533-4E95-42CA-918C-C530607443AA}" presName="hierRoot2" presStyleCnt="0">
        <dgm:presLayoutVars>
          <dgm:hierBranch val="r"/>
        </dgm:presLayoutVars>
      </dgm:prSet>
      <dgm:spPr/>
    </dgm:pt>
    <dgm:pt modelId="{98CCD6BD-99DE-420A-AE46-45B2B4FE13DD}" type="pres">
      <dgm:prSet presAssocID="{9ED7A533-4E95-42CA-918C-C530607443AA}" presName="rootComposite" presStyleCnt="0"/>
      <dgm:spPr/>
    </dgm:pt>
    <dgm:pt modelId="{AFF46F97-3CF5-4F44-AFC0-18831D6AFE9A}" type="pres">
      <dgm:prSet presAssocID="{9ED7A533-4E95-42CA-918C-C530607443AA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0A1C3-5850-4C71-8003-800DED40576B}" type="pres">
      <dgm:prSet presAssocID="{9ED7A533-4E95-42CA-918C-C530607443AA}" presName="rootConnector" presStyleLbl="node3" presStyleIdx="3" presStyleCnt="8"/>
      <dgm:spPr/>
      <dgm:t>
        <a:bodyPr/>
        <a:lstStyle/>
        <a:p>
          <a:endParaRPr lang="ru-RU"/>
        </a:p>
      </dgm:t>
    </dgm:pt>
    <dgm:pt modelId="{57A0B73B-8393-4ACB-814F-8FA4CF50BE96}" type="pres">
      <dgm:prSet presAssocID="{9ED7A533-4E95-42CA-918C-C530607443AA}" presName="hierChild4" presStyleCnt="0"/>
      <dgm:spPr/>
    </dgm:pt>
    <dgm:pt modelId="{C203C095-3740-44A6-9291-5C7091F77295}" type="pres">
      <dgm:prSet presAssocID="{9ED7A533-4E95-42CA-918C-C530607443AA}" presName="hierChild5" presStyleCnt="0"/>
      <dgm:spPr/>
    </dgm:pt>
    <dgm:pt modelId="{FE3A467D-0B48-4AD6-B09F-438425432835}" type="pres">
      <dgm:prSet presAssocID="{6B4FCAAB-1B7F-4AAD-BA89-2A1597FF30A6}" presName="hierChild5" presStyleCnt="0"/>
      <dgm:spPr/>
    </dgm:pt>
    <dgm:pt modelId="{0E47B085-4674-4AEE-99A1-19B37A52041D}" type="pres">
      <dgm:prSet presAssocID="{4C09E6D6-7222-40D4-AD87-8461818B551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7E354E0-34E3-4425-9CA7-96D38063DA9F}" type="pres">
      <dgm:prSet presAssocID="{21CC0CFC-971B-4836-BE0F-B4AD2E1B7A11}" presName="hierRoot2" presStyleCnt="0">
        <dgm:presLayoutVars>
          <dgm:hierBranch val="r"/>
        </dgm:presLayoutVars>
      </dgm:prSet>
      <dgm:spPr/>
    </dgm:pt>
    <dgm:pt modelId="{7149C889-B79B-4CA5-A559-EC16FB3CF401}" type="pres">
      <dgm:prSet presAssocID="{21CC0CFC-971B-4836-BE0F-B4AD2E1B7A11}" presName="rootComposite" presStyleCnt="0"/>
      <dgm:spPr/>
    </dgm:pt>
    <dgm:pt modelId="{8CD11841-B96E-4E0F-950A-E0EB91F36583}" type="pres">
      <dgm:prSet presAssocID="{21CC0CFC-971B-4836-BE0F-B4AD2E1B7A11}" presName="rootText" presStyleLbl="node2" presStyleIdx="1" presStyleCnt="2" custScaleX="109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B1F13-92E0-465C-BC1C-E3098F4B2E64}" type="pres">
      <dgm:prSet presAssocID="{21CC0CFC-971B-4836-BE0F-B4AD2E1B7A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6134599B-062F-4A74-8BBF-3794EFA0CC7A}" type="pres">
      <dgm:prSet presAssocID="{21CC0CFC-971B-4836-BE0F-B4AD2E1B7A11}" presName="hierChild4" presStyleCnt="0"/>
      <dgm:spPr/>
    </dgm:pt>
    <dgm:pt modelId="{1CB071BE-D57F-46D4-A8EE-C73CCDA2615C}" type="pres">
      <dgm:prSet presAssocID="{74FAB6A0-648F-489D-9B22-58831BD8574F}" presName="Name50" presStyleLbl="parChTrans1D3" presStyleIdx="4" presStyleCnt="8"/>
      <dgm:spPr/>
      <dgm:t>
        <a:bodyPr/>
        <a:lstStyle/>
        <a:p>
          <a:endParaRPr lang="ru-RU"/>
        </a:p>
      </dgm:t>
    </dgm:pt>
    <dgm:pt modelId="{086A01F7-3360-467F-A658-13AF7FD93723}" type="pres">
      <dgm:prSet presAssocID="{3CCB111F-1C45-4030-B873-A232A87199AD}" presName="hierRoot2" presStyleCnt="0">
        <dgm:presLayoutVars>
          <dgm:hierBranch val="r"/>
        </dgm:presLayoutVars>
      </dgm:prSet>
      <dgm:spPr/>
    </dgm:pt>
    <dgm:pt modelId="{59C3A26A-8FB5-4052-B76D-1E6C61ECC203}" type="pres">
      <dgm:prSet presAssocID="{3CCB111F-1C45-4030-B873-A232A87199AD}" presName="rootComposite" presStyleCnt="0"/>
      <dgm:spPr/>
    </dgm:pt>
    <dgm:pt modelId="{4668E6AE-900D-47A1-83E7-6B2D16F9C224}" type="pres">
      <dgm:prSet presAssocID="{3CCB111F-1C45-4030-B873-A232A87199AD}" presName="rootText" presStyleLbl="node3" presStyleIdx="4" presStyleCnt="8" custScaleX="183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CDB4C-2288-4258-9252-9125503AEFFD}" type="pres">
      <dgm:prSet presAssocID="{3CCB111F-1C45-4030-B873-A232A87199AD}" presName="rootConnector" presStyleLbl="node3" presStyleIdx="4" presStyleCnt="8"/>
      <dgm:spPr/>
      <dgm:t>
        <a:bodyPr/>
        <a:lstStyle/>
        <a:p>
          <a:endParaRPr lang="ru-RU"/>
        </a:p>
      </dgm:t>
    </dgm:pt>
    <dgm:pt modelId="{8ECCD027-8C64-4973-ABCD-B57FF5547D43}" type="pres">
      <dgm:prSet presAssocID="{3CCB111F-1C45-4030-B873-A232A87199AD}" presName="hierChild4" presStyleCnt="0"/>
      <dgm:spPr/>
    </dgm:pt>
    <dgm:pt modelId="{6303A5A9-141A-4ABB-8610-A86EFD0DE303}" type="pres">
      <dgm:prSet presAssocID="{3CCB111F-1C45-4030-B873-A232A87199AD}" presName="hierChild5" presStyleCnt="0"/>
      <dgm:spPr/>
    </dgm:pt>
    <dgm:pt modelId="{C022FAB8-7836-4769-83D4-CFFBE186F5C4}" type="pres">
      <dgm:prSet presAssocID="{90ECA427-0150-4A36-A84D-C62F5C9FC654}" presName="Name50" presStyleLbl="parChTrans1D3" presStyleIdx="5" presStyleCnt="8"/>
      <dgm:spPr/>
      <dgm:t>
        <a:bodyPr/>
        <a:lstStyle/>
        <a:p>
          <a:endParaRPr lang="ru-RU"/>
        </a:p>
      </dgm:t>
    </dgm:pt>
    <dgm:pt modelId="{C29E3082-B49B-4FC1-ADCF-464EC7D33610}" type="pres">
      <dgm:prSet presAssocID="{0F369054-A102-4CC8-A053-AB730C4308E9}" presName="hierRoot2" presStyleCnt="0">
        <dgm:presLayoutVars>
          <dgm:hierBranch val="r"/>
        </dgm:presLayoutVars>
      </dgm:prSet>
      <dgm:spPr/>
    </dgm:pt>
    <dgm:pt modelId="{F131AB2F-CEDF-48FE-A72A-0DA5B8BB2B96}" type="pres">
      <dgm:prSet presAssocID="{0F369054-A102-4CC8-A053-AB730C4308E9}" presName="rootComposite" presStyleCnt="0"/>
      <dgm:spPr/>
    </dgm:pt>
    <dgm:pt modelId="{319B33DB-FAAC-4B3A-B4D7-ABE4ADDC5CFC}" type="pres">
      <dgm:prSet presAssocID="{0F369054-A102-4CC8-A053-AB730C4308E9}" presName="rootText" presStyleLbl="node3" presStyleIdx="5" presStyleCnt="8" custScaleX="182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60C18-A7B6-4A85-96DA-12CB2946378F}" type="pres">
      <dgm:prSet presAssocID="{0F369054-A102-4CC8-A053-AB730C4308E9}" presName="rootConnector" presStyleLbl="node3" presStyleIdx="5" presStyleCnt="8"/>
      <dgm:spPr/>
      <dgm:t>
        <a:bodyPr/>
        <a:lstStyle/>
        <a:p>
          <a:endParaRPr lang="ru-RU"/>
        </a:p>
      </dgm:t>
    </dgm:pt>
    <dgm:pt modelId="{C032B28F-CD9B-4C3F-A10F-80FA0AB26B57}" type="pres">
      <dgm:prSet presAssocID="{0F369054-A102-4CC8-A053-AB730C4308E9}" presName="hierChild4" presStyleCnt="0"/>
      <dgm:spPr/>
    </dgm:pt>
    <dgm:pt modelId="{0D633063-CCF4-445B-8023-7A5B206AC47B}" type="pres">
      <dgm:prSet presAssocID="{0F369054-A102-4CC8-A053-AB730C4308E9}" presName="hierChild5" presStyleCnt="0"/>
      <dgm:spPr/>
    </dgm:pt>
    <dgm:pt modelId="{20BFC429-7FEF-4E75-8FCF-E58D8A845363}" type="pres">
      <dgm:prSet presAssocID="{6EE3312E-06A9-4DEF-AAC3-EB873C23B7C3}" presName="Name50" presStyleLbl="parChTrans1D3" presStyleIdx="6" presStyleCnt="8"/>
      <dgm:spPr/>
      <dgm:t>
        <a:bodyPr/>
        <a:lstStyle/>
        <a:p>
          <a:endParaRPr lang="ru-RU"/>
        </a:p>
      </dgm:t>
    </dgm:pt>
    <dgm:pt modelId="{2407F1F3-0920-43CB-B5A5-17FDDC7CD052}" type="pres">
      <dgm:prSet presAssocID="{2826AF75-2D0F-437E-8C76-DF0A55DDC4F1}" presName="hierRoot2" presStyleCnt="0">
        <dgm:presLayoutVars>
          <dgm:hierBranch val="r"/>
        </dgm:presLayoutVars>
      </dgm:prSet>
      <dgm:spPr/>
    </dgm:pt>
    <dgm:pt modelId="{34C17165-A235-4A26-B08A-FF287ABA4E39}" type="pres">
      <dgm:prSet presAssocID="{2826AF75-2D0F-437E-8C76-DF0A55DDC4F1}" presName="rootComposite" presStyleCnt="0"/>
      <dgm:spPr/>
    </dgm:pt>
    <dgm:pt modelId="{E29D3F56-BBE8-4B40-978D-58F49604E60B}" type="pres">
      <dgm:prSet presAssocID="{2826AF75-2D0F-437E-8C76-DF0A55DDC4F1}" presName="rootText" presStyleLbl="node3" presStyleIdx="6" presStyleCnt="8" custScaleX="185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18EFDD-866C-4041-B417-F814016C7DB5}" type="pres">
      <dgm:prSet presAssocID="{2826AF75-2D0F-437E-8C76-DF0A55DDC4F1}" presName="rootConnector" presStyleLbl="node3" presStyleIdx="6" presStyleCnt="8"/>
      <dgm:spPr/>
      <dgm:t>
        <a:bodyPr/>
        <a:lstStyle/>
        <a:p>
          <a:endParaRPr lang="ru-RU"/>
        </a:p>
      </dgm:t>
    </dgm:pt>
    <dgm:pt modelId="{620A8287-D117-4DE1-91E8-C0E49672C6BA}" type="pres">
      <dgm:prSet presAssocID="{2826AF75-2D0F-437E-8C76-DF0A55DDC4F1}" presName="hierChild4" presStyleCnt="0"/>
      <dgm:spPr/>
    </dgm:pt>
    <dgm:pt modelId="{0FF2C648-6821-4DFC-94F8-1B555EE1022F}" type="pres">
      <dgm:prSet presAssocID="{2826AF75-2D0F-437E-8C76-DF0A55DDC4F1}" presName="hierChild5" presStyleCnt="0"/>
      <dgm:spPr/>
    </dgm:pt>
    <dgm:pt modelId="{547FB1CE-334A-4679-8292-AEDC979D6216}" type="pres">
      <dgm:prSet presAssocID="{321A4B9D-B018-4D2D-A44A-957FE99F7945}" presName="Name50" presStyleLbl="parChTrans1D3" presStyleIdx="7" presStyleCnt="8"/>
      <dgm:spPr/>
      <dgm:t>
        <a:bodyPr/>
        <a:lstStyle/>
        <a:p>
          <a:endParaRPr lang="ru-RU"/>
        </a:p>
      </dgm:t>
    </dgm:pt>
    <dgm:pt modelId="{AB492D35-3DEC-40FD-8854-1B3B97F3CAFE}" type="pres">
      <dgm:prSet presAssocID="{DA926E85-4058-4A83-B3D2-5275463F41A2}" presName="hierRoot2" presStyleCnt="0">
        <dgm:presLayoutVars>
          <dgm:hierBranch val="r"/>
        </dgm:presLayoutVars>
      </dgm:prSet>
      <dgm:spPr/>
    </dgm:pt>
    <dgm:pt modelId="{459175B7-08C1-4153-B70A-E27C7B471214}" type="pres">
      <dgm:prSet presAssocID="{DA926E85-4058-4A83-B3D2-5275463F41A2}" presName="rootComposite" presStyleCnt="0"/>
      <dgm:spPr/>
    </dgm:pt>
    <dgm:pt modelId="{FB82254F-1486-4833-A6F3-6824585707A5}" type="pres">
      <dgm:prSet presAssocID="{DA926E85-4058-4A83-B3D2-5275463F41A2}" presName="rootText" presStyleLbl="node3" presStyleIdx="7" presStyleCnt="8" custScaleX="18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CAEBE-E168-486C-9A5D-E33C18AD2674}" type="pres">
      <dgm:prSet presAssocID="{DA926E85-4058-4A83-B3D2-5275463F41A2}" presName="rootConnector" presStyleLbl="node3" presStyleIdx="7" presStyleCnt="8"/>
      <dgm:spPr/>
      <dgm:t>
        <a:bodyPr/>
        <a:lstStyle/>
        <a:p>
          <a:endParaRPr lang="ru-RU"/>
        </a:p>
      </dgm:t>
    </dgm:pt>
    <dgm:pt modelId="{6338A80D-3D8C-4720-8C16-EB2B8D3F9EF4}" type="pres">
      <dgm:prSet presAssocID="{DA926E85-4058-4A83-B3D2-5275463F41A2}" presName="hierChild4" presStyleCnt="0"/>
      <dgm:spPr/>
    </dgm:pt>
    <dgm:pt modelId="{3607797E-8C5B-4979-BFC4-27350F83D125}" type="pres">
      <dgm:prSet presAssocID="{DA926E85-4058-4A83-B3D2-5275463F41A2}" presName="hierChild5" presStyleCnt="0"/>
      <dgm:spPr/>
    </dgm:pt>
    <dgm:pt modelId="{05B2DCAE-AD46-4C46-8D2C-5E91B9DCAAE1}" type="pres">
      <dgm:prSet presAssocID="{21CC0CFC-971B-4836-BE0F-B4AD2E1B7A11}" presName="hierChild5" presStyleCnt="0"/>
      <dgm:spPr/>
    </dgm:pt>
    <dgm:pt modelId="{C4A171FA-27C4-4E2A-BE35-051030327406}" type="pres">
      <dgm:prSet presAssocID="{ABA5CDFB-8009-4FE9-9FEB-5A4EDEA57D40}" presName="hierChild3" presStyleCnt="0"/>
      <dgm:spPr/>
    </dgm:pt>
  </dgm:ptLst>
  <dgm:cxnLst>
    <dgm:cxn modelId="{0F2719BC-56D8-472C-85FC-F3220401101B}" srcId="{21CC0CFC-971B-4836-BE0F-B4AD2E1B7A11}" destId="{DA926E85-4058-4A83-B3D2-5275463F41A2}" srcOrd="3" destOrd="0" parTransId="{321A4B9D-B018-4D2D-A44A-957FE99F7945}" sibTransId="{449AD8FA-FB25-406C-AB41-B3FD2AA08D71}"/>
    <dgm:cxn modelId="{79DE882B-1AC4-4244-9E53-BBD3D5F44EF9}" type="presOf" srcId="{E50E9D33-876C-4227-A51D-39916366398E}" destId="{13374155-34A3-48F5-9B42-A164D10BF6F9}" srcOrd="1" destOrd="0" presId="urn:microsoft.com/office/officeart/2005/8/layout/orgChart1"/>
    <dgm:cxn modelId="{372DC926-8844-4DBC-8E52-FD321A8C10C6}" type="presOf" srcId="{62BB2F12-6F75-471F-876B-8F9D6A881418}" destId="{85D59FDF-173C-4A6A-BE75-1F8BB032D592}" srcOrd="0" destOrd="0" presId="urn:microsoft.com/office/officeart/2005/8/layout/orgChart1"/>
    <dgm:cxn modelId="{5899555A-0ED9-424C-88E1-D8968F0DC770}" srcId="{21CC0CFC-971B-4836-BE0F-B4AD2E1B7A11}" destId="{3CCB111F-1C45-4030-B873-A232A87199AD}" srcOrd="0" destOrd="0" parTransId="{74FAB6A0-648F-489D-9B22-58831BD8574F}" sibTransId="{F18F20A2-A8DE-4C8D-B107-57DD8D876C89}"/>
    <dgm:cxn modelId="{1DD10CFE-F7E1-42C8-99C6-3BD9F7EC356B}" srcId="{6B4FCAAB-1B7F-4AAD-BA89-2A1597FF30A6}" destId="{E50E9D33-876C-4227-A51D-39916366398E}" srcOrd="2" destOrd="0" parTransId="{A294D3D1-5437-4E16-B81A-AD9270209F39}" sibTransId="{20EC7099-75C3-4DDC-8311-047CD0B430D7}"/>
    <dgm:cxn modelId="{825F319D-71AB-4E26-BD70-E6D921BBFB45}" type="presOf" srcId="{38554C36-4841-4388-B37A-C0E0EB4406D7}" destId="{F85B88F5-B862-4CAD-B73A-0AC8C65EFA27}" srcOrd="0" destOrd="0" presId="urn:microsoft.com/office/officeart/2005/8/layout/orgChart1"/>
    <dgm:cxn modelId="{170498E0-17EF-4E5A-905A-82384760555D}" type="presOf" srcId="{21CC0CFC-971B-4836-BE0F-B4AD2E1B7A11}" destId="{8CD11841-B96E-4E0F-950A-E0EB91F36583}" srcOrd="0" destOrd="0" presId="urn:microsoft.com/office/officeart/2005/8/layout/orgChart1"/>
    <dgm:cxn modelId="{6FC906A1-4846-4EE3-9552-713034A6E6F7}" type="presOf" srcId="{E8AEBE65-B010-4D2D-93DA-241A1EA9C0A2}" destId="{85F57FE2-217D-4528-BD51-47A40D6E2515}" srcOrd="0" destOrd="0" presId="urn:microsoft.com/office/officeart/2005/8/layout/orgChart1"/>
    <dgm:cxn modelId="{9761347D-B307-431B-A35C-4E7C917E43E1}" srcId="{21CC0CFC-971B-4836-BE0F-B4AD2E1B7A11}" destId="{0F369054-A102-4CC8-A053-AB730C4308E9}" srcOrd="1" destOrd="0" parTransId="{90ECA427-0150-4A36-A84D-C62F5C9FC654}" sibTransId="{44FDEC5E-8243-470E-9090-7BE0A066B740}"/>
    <dgm:cxn modelId="{2193C5DD-6550-4537-925B-BDCFFF1D5D50}" type="presOf" srcId="{6EE3312E-06A9-4DEF-AAC3-EB873C23B7C3}" destId="{20BFC429-7FEF-4E75-8FCF-E58D8A845363}" srcOrd="0" destOrd="0" presId="urn:microsoft.com/office/officeart/2005/8/layout/orgChart1"/>
    <dgm:cxn modelId="{4691FF6D-716C-4FA9-943B-B79A5FA99515}" type="presOf" srcId="{ABA5CDFB-8009-4FE9-9FEB-5A4EDEA57D40}" destId="{3C2C9178-67FE-44A8-8A96-371B3DEFA02A}" srcOrd="0" destOrd="0" presId="urn:microsoft.com/office/officeart/2005/8/layout/orgChart1"/>
    <dgm:cxn modelId="{1B550E89-2F65-4041-ACAC-41E8206B7DE0}" type="presOf" srcId="{ABA5CDFB-8009-4FE9-9FEB-5A4EDEA57D40}" destId="{38BA8D8A-82F1-4A88-B1DB-F67E720146F2}" srcOrd="1" destOrd="0" presId="urn:microsoft.com/office/officeart/2005/8/layout/orgChart1"/>
    <dgm:cxn modelId="{9B3E6C7E-FF0E-4F54-8049-4C866D942180}" srcId="{6B4FCAAB-1B7F-4AAD-BA89-2A1597FF30A6}" destId="{E8AEBE65-B010-4D2D-93DA-241A1EA9C0A2}" srcOrd="1" destOrd="0" parTransId="{E2BAA1F3-E90A-4B81-97F3-7AAB7B09A9A7}" sibTransId="{64411F59-D006-49C8-A4EC-F2482B24AC08}"/>
    <dgm:cxn modelId="{42CD1BA4-1E37-4973-B37D-A3D8AD6A4AAD}" type="presOf" srcId="{E50E9D33-876C-4227-A51D-39916366398E}" destId="{100B9140-A445-4DD3-BDCA-6E3D997A788C}" srcOrd="0" destOrd="0" presId="urn:microsoft.com/office/officeart/2005/8/layout/orgChart1"/>
    <dgm:cxn modelId="{4D80748C-AB27-4E84-BA89-FDC85CED86E2}" type="presOf" srcId="{A294D3D1-5437-4E16-B81A-AD9270209F39}" destId="{F18C3370-947F-4C98-867A-F8A5F461F2FD}" srcOrd="0" destOrd="0" presId="urn:microsoft.com/office/officeart/2005/8/layout/orgChart1"/>
    <dgm:cxn modelId="{A47F34E1-862E-4B50-8C48-2FE68279FFB5}" type="presOf" srcId="{E2BAA1F3-E90A-4B81-97F3-7AAB7B09A9A7}" destId="{83AD320D-A15B-4B09-A81C-3BFA123F4F73}" srcOrd="0" destOrd="0" presId="urn:microsoft.com/office/officeart/2005/8/layout/orgChart1"/>
    <dgm:cxn modelId="{42E59F09-6E5D-4643-8023-2390EF0E470E}" type="presOf" srcId="{729CC3B0-22F2-4740-B66E-B4AA771F285A}" destId="{DA749286-8203-47C2-B3A0-3AD566C5D6FA}" srcOrd="0" destOrd="0" presId="urn:microsoft.com/office/officeart/2005/8/layout/orgChart1"/>
    <dgm:cxn modelId="{BF119630-06CF-4480-93A4-574D67182372}" type="presOf" srcId="{DA926E85-4058-4A83-B3D2-5275463F41A2}" destId="{FD8CAEBE-E168-486C-9A5D-E33C18AD2674}" srcOrd="1" destOrd="0" presId="urn:microsoft.com/office/officeart/2005/8/layout/orgChart1"/>
    <dgm:cxn modelId="{C037641D-FADB-4EF2-92A1-95A8C4D21AF3}" type="presOf" srcId="{C40DC178-C914-48BA-85AC-40B2C57C3F7B}" destId="{C35BD007-3A0D-4C11-93CF-818CA5C726B4}" srcOrd="1" destOrd="0" presId="urn:microsoft.com/office/officeart/2005/8/layout/orgChart1"/>
    <dgm:cxn modelId="{8D2F16E1-F546-4686-A4CA-3C4107CD46EA}" type="presOf" srcId="{E2CCFA28-5570-4E18-9569-416DDB73DCCD}" destId="{C2F04F99-83A5-40AD-8A17-561D270E3812}" srcOrd="0" destOrd="0" presId="urn:microsoft.com/office/officeart/2005/8/layout/orgChart1"/>
    <dgm:cxn modelId="{6122C779-5874-4C08-A8BF-0C7C66A80A96}" type="presOf" srcId="{C40DC178-C914-48BA-85AC-40B2C57C3F7B}" destId="{E8A43762-4168-4FEA-8EB0-CD6F98D292EF}" srcOrd="0" destOrd="0" presId="urn:microsoft.com/office/officeart/2005/8/layout/orgChart1"/>
    <dgm:cxn modelId="{CC42A06A-CE53-43E9-8E1E-75509BFFEB4A}" type="presOf" srcId="{2826AF75-2D0F-437E-8C76-DF0A55DDC4F1}" destId="{1D18EFDD-866C-4041-B417-F814016C7DB5}" srcOrd="1" destOrd="0" presId="urn:microsoft.com/office/officeart/2005/8/layout/orgChart1"/>
    <dgm:cxn modelId="{56E63F10-CB14-4EFF-8B41-6D288AD8F82A}" type="presOf" srcId="{3CCB111F-1C45-4030-B873-A232A87199AD}" destId="{4668E6AE-900D-47A1-83E7-6B2D16F9C224}" srcOrd="0" destOrd="0" presId="urn:microsoft.com/office/officeart/2005/8/layout/orgChart1"/>
    <dgm:cxn modelId="{7527268B-A944-471B-9A2F-44107EC8F798}" type="presOf" srcId="{90ECA427-0150-4A36-A84D-C62F5C9FC654}" destId="{C022FAB8-7836-4769-83D4-CFFBE186F5C4}" srcOrd="0" destOrd="0" presId="urn:microsoft.com/office/officeart/2005/8/layout/orgChart1"/>
    <dgm:cxn modelId="{74FD5AC9-8C86-4958-81A6-338551CBCBBF}" srcId="{6B4FCAAB-1B7F-4AAD-BA89-2A1597FF30A6}" destId="{9ED7A533-4E95-42CA-918C-C530607443AA}" srcOrd="3" destOrd="0" parTransId="{729CC3B0-22F2-4740-B66E-B4AA771F285A}" sibTransId="{4BAC4563-9418-4784-A416-2B5372AA8972}"/>
    <dgm:cxn modelId="{F2B189DC-27FE-4C6F-9052-9D02DCD41B0E}" type="presOf" srcId="{0F369054-A102-4CC8-A053-AB730C4308E9}" destId="{319B33DB-FAAC-4B3A-B4D7-ABE4ADDC5CFC}" srcOrd="0" destOrd="0" presId="urn:microsoft.com/office/officeart/2005/8/layout/orgChart1"/>
    <dgm:cxn modelId="{39C2E8DD-D094-4426-AF53-501BEB740F43}" type="presOf" srcId="{21CC0CFC-971B-4836-BE0F-B4AD2E1B7A11}" destId="{8D0B1F13-92E0-465C-BC1C-E3098F4B2E64}" srcOrd="1" destOrd="0" presId="urn:microsoft.com/office/officeart/2005/8/layout/orgChart1"/>
    <dgm:cxn modelId="{211BDC3C-606A-4C8D-AA46-308F833E3C08}" srcId="{ABA5CDFB-8009-4FE9-9FEB-5A4EDEA57D40}" destId="{6B4FCAAB-1B7F-4AAD-BA89-2A1597FF30A6}" srcOrd="0" destOrd="0" parTransId="{62BB2F12-6F75-471F-876B-8F9D6A881418}" sibTransId="{F270EE38-6374-4BC5-A89B-B9FB8F032C03}"/>
    <dgm:cxn modelId="{16EE5BF3-510D-49E9-8A1F-350076238825}" type="presOf" srcId="{6B4FCAAB-1B7F-4AAD-BA89-2A1597FF30A6}" destId="{568DF8E6-139D-4D0A-84A7-6BDCC862AFCE}" srcOrd="1" destOrd="0" presId="urn:microsoft.com/office/officeart/2005/8/layout/orgChart1"/>
    <dgm:cxn modelId="{BF85DF29-AF88-49B9-9339-A7689BE0497B}" srcId="{21CC0CFC-971B-4836-BE0F-B4AD2E1B7A11}" destId="{2826AF75-2D0F-437E-8C76-DF0A55DDC4F1}" srcOrd="2" destOrd="0" parTransId="{6EE3312E-06A9-4DEF-AAC3-EB873C23B7C3}" sibTransId="{C395EC8C-604D-4D32-9030-5E0601A97AD1}"/>
    <dgm:cxn modelId="{115225C3-C3F6-4C90-A287-941AD45808F3}" type="presOf" srcId="{9ED7A533-4E95-42CA-918C-C530607443AA}" destId="{D4A0A1C3-5850-4C71-8003-800DED40576B}" srcOrd="1" destOrd="0" presId="urn:microsoft.com/office/officeart/2005/8/layout/orgChart1"/>
    <dgm:cxn modelId="{B9FB5F0D-22A8-48B8-808D-4E77FE47A7EF}" type="presOf" srcId="{0F369054-A102-4CC8-A053-AB730C4308E9}" destId="{88460C18-A7B6-4A85-96DA-12CB2946378F}" srcOrd="1" destOrd="0" presId="urn:microsoft.com/office/officeart/2005/8/layout/orgChart1"/>
    <dgm:cxn modelId="{D97E24C6-892D-45C5-9F47-59BAD30BBDF6}" type="presOf" srcId="{9ED7A533-4E95-42CA-918C-C530607443AA}" destId="{AFF46F97-3CF5-4F44-AFC0-18831D6AFE9A}" srcOrd="0" destOrd="0" presId="urn:microsoft.com/office/officeart/2005/8/layout/orgChart1"/>
    <dgm:cxn modelId="{606AE8F1-4D4E-409F-A55F-2C683341D1FD}" type="presOf" srcId="{4C09E6D6-7222-40D4-AD87-8461818B551B}" destId="{0E47B085-4674-4AEE-99A1-19B37A52041D}" srcOrd="0" destOrd="0" presId="urn:microsoft.com/office/officeart/2005/8/layout/orgChart1"/>
    <dgm:cxn modelId="{0F5A951C-B2FE-4B8B-8778-C605AAEB37CF}" type="presOf" srcId="{74FAB6A0-648F-489D-9B22-58831BD8574F}" destId="{1CB071BE-D57F-46D4-A8EE-C73CCDA2615C}" srcOrd="0" destOrd="0" presId="urn:microsoft.com/office/officeart/2005/8/layout/orgChart1"/>
    <dgm:cxn modelId="{4B6ECA63-C805-4627-AD34-DAD161213D1B}" type="presOf" srcId="{2826AF75-2D0F-437E-8C76-DF0A55DDC4F1}" destId="{E29D3F56-BBE8-4B40-978D-58F49604E60B}" srcOrd="0" destOrd="0" presId="urn:microsoft.com/office/officeart/2005/8/layout/orgChart1"/>
    <dgm:cxn modelId="{7B273CF1-C783-4D91-B0EC-9212BF317F49}" srcId="{ABA5CDFB-8009-4FE9-9FEB-5A4EDEA57D40}" destId="{21CC0CFC-971B-4836-BE0F-B4AD2E1B7A11}" srcOrd="1" destOrd="0" parTransId="{4C09E6D6-7222-40D4-AD87-8461818B551B}" sibTransId="{ABB2CEA6-38C1-4865-AC21-0598DCBA5073}"/>
    <dgm:cxn modelId="{5F16E9E0-9016-46D8-8403-7FA5217DDD03}" type="presOf" srcId="{321A4B9D-B018-4D2D-A44A-957FE99F7945}" destId="{547FB1CE-334A-4679-8292-AEDC979D6216}" srcOrd="0" destOrd="0" presId="urn:microsoft.com/office/officeart/2005/8/layout/orgChart1"/>
    <dgm:cxn modelId="{405DCA24-4794-4991-9F71-B07A128572C3}" srcId="{6B4FCAAB-1B7F-4AAD-BA89-2A1597FF30A6}" destId="{C40DC178-C914-48BA-85AC-40B2C57C3F7B}" srcOrd="0" destOrd="0" parTransId="{38554C36-4841-4388-B37A-C0E0EB4406D7}" sibTransId="{FF369224-1D10-482E-9E3D-01DF40AC4C2C}"/>
    <dgm:cxn modelId="{F955004F-A78E-4CFF-862F-13680385E0F3}" type="presOf" srcId="{DA926E85-4058-4A83-B3D2-5275463F41A2}" destId="{FB82254F-1486-4833-A6F3-6824585707A5}" srcOrd="0" destOrd="0" presId="urn:microsoft.com/office/officeart/2005/8/layout/orgChart1"/>
    <dgm:cxn modelId="{346024C8-6A9D-4D79-8CCC-173EF33E1C38}" type="presOf" srcId="{6B4FCAAB-1B7F-4AAD-BA89-2A1597FF30A6}" destId="{A0D27EDC-AC27-4B57-A255-8A80C99C252A}" srcOrd="0" destOrd="0" presId="urn:microsoft.com/office/officeart/2005/8/layout/orgChart1"/>
    <dgm:cxn modelId="{03BB04E7-EC3C-4028-86FC-5ADCF836D0B9}" type="presOf" srcId="{E8AEBE65-B010-4D2D-93DA-241A1EA9C0A2}" destId="{09254DF8-110B-4CEC-B400-E7F92CCE5BC5}" srcOrd="1" destOrd="0" presId="urn:microsoft.com/office/officeart/2005/8/layout/orgChart1"/>
    <dgm:cxn modelId="{CA7BF2AA-5AF9-4678-A6A4-BDE4161C672D}" type="presOf" srcId="{3CCB111F-1C45-4030-B873-A232A87199AD}" destId="{127CDB4C-2288-4258-9252-9125503AEFFD}" srcOrd="1" destOrd="0" presId="urn:microsoft.com/office/officeart/2005/8/layout/orgChart1"/>
    <dgm:cxn modelId="{7E215812-9723-441C-8BB2-B9ED37A2E751}" srcId="{E2CCFA28-5570-4E18-9569-416DDB73DCCD}" destId="{ABA5CDFB-8009-4FE9-9FEB-5A4EDEA57D40}" srcOrd="0" destOrd="0" parTransId="{4DCEC872-E144-4622-9A7B-16D2A79D6E64}" sibTransId="{27A9DD32-B97C-40EC-A2D6-68B55493E101}"/>
    <dgm:cxn modelId="{48F84C8F-8EF5-4677-A169-44F3B77C3F87}" type="presParOf" srcId="{C2F04F99-83A5-40AD-8A17-561D270E3812}" destId="{D5CD91A5-4790-4286-8407-948055341C9E}" srcOrd="0" destOrd="0" presId="urn:microsoft.com/office/officeart/2005/8/layout/orgChart1"/>
    <dgm:cxn modelId="{27C4CF13-6C81-49FD-A4D9-1C20BA1FC388}" type="presParOf" srcId="{D5CD91A5-4790-4286-8407-948055341C9E}" destId="{58A7F678-4F65-4B4D-8822-4E57596C5B79}" srcOrd="0" destOrd="0" presId="urn:microsoft.com/office/officeart/2005/8/layout/orgChart1"/>
    <dgm:cxn modelId="{7FB83F66-6F69-467A-847B-455A60B0903E}" type="presParOf" srcId="{58A7F678-4F65-4B4D-8822-4E57596C5B79}" destId="{3C2C9178-67FE-44A8-8A96-371B3DEFA02A}" srcOrd="0" destOrd="0" presId="urn:microsoft.com/office/officeart/2005/8/layout/orgChart1"/>
    <dgm:cxn modelId="{57220F92-5838-4224-980E-DF4D9F108AC1}" type="presParOf" srcId="{58A7F678-4F65-4B4D-8822-4E57596C5B79}" destId="{38BA8D8A-82F1-4A88-B1DB-F67E720146F2}" srcOrd="1" destOrd="0" presId="urn:microsoft.com/office/officeart/2005/8/layout/orgChart1"/>
    <dgm:cxn modelId="{03053A30-F40D-436E-9632-D59FE6CFA8F0}" type="presParOf" srcId="{D5CD91A5-4790-4286-8407-948055341C9E}" destId="{B84B578B-B818-4D02-96EF-1DC610EED109}" srcOrd="1" destOrd="0" presId="urn:microsoft.com/office/officeart/2005/8/layout/orgChart1"/>
    <dgm:cxn modelId="{5122ECAE-3C75-4939-A629-E741D23EE2D7}" type="presParOf" srcId="{B84B578B-B818-4D02-96EF-1DC610EED109}" destId="{85D59FDF-173C-4A6A-BE75-1F8BB032D592}" srcOrd="0" destOrd="0" presId="urn:microsoft.com/office/officeart/2005/8/layout/orgChart1"/>
    <dgm:cxn modelId="{187C4874-04CD-498D-97AC-8F007AE996B5}" type="presParOf" srcId="{B84B578B-B818-4D02-96EF-1DC610EED109}" destId="{10E4B4CB-9224-4305-8827-FBA3D6216109}" srcOrd="1" destOrd="0" presId="urn:microsoft.com/office/officeart/2005/8/layout/orgChart1"/>
    <dgm:cxn modelId="{91689BAE-23E5-46B9-8650-9871DE47B91F}" type="presParOf" srcId="{10E4B4CB-9224-4305-8827-FBA3D6216109}" destId="{C0F33C6A-C2BA-404A-B7C9-AC68A50B0A3F}" srcOrd="0" destOrd="0" presId="urn:microsoft.com/office/officeart/2005/8/layout/orgChart1"/>
    <dgm:cxn modelId="{A8733AAB-F63E-4ECC-8BE4-700636A1F212}" type="presParOf" srcId="{C0F33C6A-C2BA-404A-B7C9-AC68A50B0A3F}" destId="{A0D27EDC-AC27-4B57-A255-8A80C99C252A}" srcOrd="0" destOrd="0" presId="urn:microsoft.com/office/officeart/2005/8/layout/orgChart1"/>
    <dgm:cxn modelId="{BAF4CCC7-3F96-459F-86E6-EE41205CC8BE}" type="presParOf" srcId="{C0F33C6A-C2BA-404A-B7C9-AC68A50B0A3F}" destId="{568DF8E6-139D-4D0A-84A7-6BDCC862AFCE}" srcOrd="1" destOrd="0" presId="urn:microsoft.com/office/officeart/2005/8/layout/orgChart1"/>
    <dgm:cxn modelId="{11A30481-741E-4346-96E7-47828CDBE8D1}" type="presParOf" srcId="{10E4B4CB-9224-4305-8827-FBA3D6216109}" destId="{94A74E2F-36F4-44AD-916E-CF54F08E68DD}" srcOrd="1" destOrd="0" presId="urn:microsoft.com/office/officeart/2005/8/layout/orgChart1"/>
    <dgm:cxn modelId="{6193A67C-1425-430B-A017-D76861A5C70C}" type="presParOf" srcId="{94A74E2F-36F4-44AD-916E-CF54F08E68DD}" destId="{F85B88F5-B862-4CAD-B73A-0AC8C65EFA27}" srcOrd="0" destOrd="0" presId="urn:microsoft.com/office/officeart/2005/8/layout/orgChart1"/>
    <dgm:cxn modelId="{F0784A53-A2E0-45D6-8BCA-7A7657CC0A53}" type="presParOf" srcId="{94A74E2F-36F4-44AD-916E-CF54F08E68DD}" destId="{3E847DBD-7CE7-4655-B52B-5DC9D27E7464}" srcOrd="1" destOrd="0" presId="urn:microsoft.com/office/officeart/2005/8/layout/orgChart1"/>
    <dgm:cxn modelId="{980F503F-0426-4EFE-A688-ED57F5819432}" type="presParOf" srcId="{3E847DBD-7CE7-4655-B52B-5DC9D27E7464}" destId="{364FC1E4-9A12-4AB1-8B28-A6754DFE4A50}" srcOrd="0" destOrd="0" presId="urn:microsoft.com/office/officeart/2005/8/layout/orgChart1"/>
    <dgm:cxn modelId="{39CDA658-00CE-4197-A940-214B87CC338D}" type="presParOf" srcId="{364FC1E4-9A12-4AB1-8B28-A6754DFE4A50}" destId="{E8A43762-4168-4FEA-8EB0-CD6F98D292EF}" srcOrd="0" destOrd="0" presId="urn:microsoft.com/office/officeart/2005/8/layout/orgChart1"/>
    <dgm:cxn modelId="{986C65FD-E26B-41A6-A574-F336CB675A80}" type="presParOf" srcId="{364FC1E4-9A12-4AB1-8B28-A6754DFE4A50}" destId="{C35BD007-3A0D-4C11-93CF-818CA5C726B4}" srcOrd="1" destOrd="0" presId="urn:microsoft.com/office/officeart/2005/8/layout/orgChart1"/>
    <dgm:cxn modelId="{F81F6456-F1EA-4E2F-B2BC-A8529C5F5310}" type="presParOf" srcId="{3E847DBD-7CE7-4655-B52B-5DC9D27E7464}" destId="{B810B06F-7498-4452-8FF7-62E067CBEDC7}" srcOrd="1" destOrd="0" presId="urn:microsoft.com/office/officeart/2005/8/layout/orgChart1"/>
    <dgm:cxn modelId="{67FBA6C1-0005-4F1D-ACF8-98EDA55C2CC9}" type="presParOf" srcId="{3E847DBD-7CE7-4655-B52B-5DC9D27E7464}" destId="{5FC9866B-7CEF-47BC-A76C-3D483870A0C9}" srcOrd="2" destOrd="0" presId="urn:microsoft.com/office/officeart/2005/8/layout/orgChart1"/>
    <dgm:cxn modelId="{9B05D887-4430-4FA4-B8A7-4F12F51C02F1}" type="presParOf" srcId="{94A74E2F-36F4-44AD-916E-CF54F08E68DD}" destId="{83AD320D-A15B-4B09-A81C-3BFA123F4F73}" srcOrd="2" destOrd="0" presId="urn:microsoft.com/office/officeart/2005/8/layout/orgChart1"/>
    <dgm:cxn modelId="{032879C1-3FAB-4422-B272-EC1BA53BB57A}" type="presParOf" srcId="{94A74E2F-36F4-44AD-916E-CF54F08E68DD}" destId="{F35D3971-9525-414A-8E8B-D670708F50E3}" srcOrd="3" destOrd="0" presId="urn:microsoft.com/office/officeart/2005/8/layout/orgChart1"/>
    <dgm:cxn modelId="{0EE2E318-218E-47E2-9732-105A6C265399}" type="presParOf" srcId="{F35D3971-9525-414A-8E8B-D670708F50E3}" destId="{1C615741-51D6-4553-81DE-5AA840AD9E91}" srcOrd="0" destOrd="0" presId="urn:microsoft.com/office/officeart/2005/8/layout/orgChart1"/>
    <dgm:cxn modelId="{3C9C7A3B-F618-455F-84CA-86748F674BD9}" type="presParOf" srcId="{1C615741-51D6-4553-81DE-5AA840AD9E91}" destId="{85F57FE2-217D-4528-BD51-47A40D6E2515}" srcOrd="0" destOrd="0" presId="urn:microsoft.com/office/officeart/2005/8/layout/orgChart1"/>
    <dgm:cxn modelId="{09353DF8-8FF7-4F9C-81A6-2A6A6F4639BF}" type="presParOf" srcId="{1C615741-51D6-4553-81DE-5AA840AD9E91}" destId="{09254DF8-110B-4CEC-B400-E7F92CCE5BC5}" srcOrd="1" destOrd="0" presId="urn:microsoft.com/office/officeart/2005/8/layout/orgChart1"/>
    <dgm:cxn modelId="{0D018FB8-0FAD-4B26-A441-07AF365C89AB}" type="presParOf" srcId="{F35D3971-9525-414A-8E8B-D670708F50E3}" destId="{90D02D55-7E67-48DF-99A3-B19FB3D3130C}" srcOrd="1" destOrd="0" presId="urn:microsoft.com/office/officeart/2005/8/layout/orgChart1"/>
    <dgm:cxn modelId="{8BA2DDB9-3DB5-4C3B-9EDB-ED4C9815035C}" type="presParOf" srcId="{F35D3971-9525-414A-8E8B-D670708F50E3}" destId="{C9EF47D6-F235-45BA-B3F7-7DBA5C1D9831}" srcOrd="2" destOrd="0" presId="urn:microsoft.com/office/officeart/2005/8/layout/orgChart1"/>
    <dgm:cxn modelId="{94253F9B-D230-441A-A1D3-4D433097DAC2}" type="presParOf" srcId="{94A74E2F-36F4-44AD-916E-CF54F08E68DD}" destId="{F18C3370-947F-4C98-867A-F8A5F461F2FD}" srcOrd="4" destOrd="0" presId="urn:microsoft.com/office/officeart/2005/8/layout/orgChart1"/>
    <dgm:cxn modelId="{3D5BEE53-8473-4916-A123-2F81DA58E2D9}" type="presParOf" srcId="{94A74E2F-36F4-44AD-916E-CF54F08E68DD}" destId="{527484A8-8B2D-4A34-A36C-58290BE9C203}" srcOrd="5" destOrd="0" presId="urn:microsoft.com/office/officeart/2005/8/layout/orgChart1"/>
    <dgm:cxn modelId="{C510993E-CF81-4536-8D6E-8F2F87A77394}" type="presParOf" srcId="{527484A8-8B2D-4A34-A36C-58290BE9C203}" destId="{29F58658-64EC-43A3-B5A6-9CD854FD8510}" srcOrd="0" destOrd="0" presId="urn:microsoft.com/office/officeart/2005/8/layout/orgChart1"/>
    <dgm:cxn modelId="{130F2BD9-8DDC-42B5-971E-136E1FF6D7FD}" type="presParOf" srcId="{29F58658-64EC-43A3-B5A6-9CD854FD8510}" destId="{100B9140-A445-4DD3-BDCA-6E3D997A788C}" srcOrd="0" destOrd="0" presId="urn:microsoft.com/office/officeart/2005/8/layout/orgChart1"/>
    <dgm:cxn modelId="{88E7D5AC-644C-432F-AEC8-1CD0785B1381}" type="presParOf" srcId="{29F58658-64EC-43A3-B5A6-9CD854FD8510}" destId="{13374155-34A3-48F5-9B42-A164D10BF6F9}" srcOrd="1" destOrd="0" presId="urn:microsoft.com/office/officeart/2005/8/layout/orgChart1"/>
    <dgm:cxn modelId="{95A978E7-CA95-46EF-8CAA-55E035513CD0}" type="presParOf" srcId="{527484A8-8B2D-4A34-A36C-58290BE9C203}" destId="{E3CDF14F-2ED6-4E85-9F12-6A38B87D4FCB}" srcOrd="1" destOrd="0" presId="urn:microsoft.com/office/officeart/2005/8/layout/orgChart1"/>
    <dgm:cxn modelId="{7249C3DC-9523-4DE2-B1CD-C7DC9EC445B5}" type="presParOf" srcId="{527484A8-8B2D-4A34-A36C-58290BE9C203}" destId="{26CDDB6B-B80F-4D82-8AAF-937E76C86393}" srcOrd="2" destOrd="0" presId="urn:microsoft.com/office/officeart/2005/8/layout/orgChart1"/>
    <dgm:cxn modelId="{927A23AD-7C42-460B-A3F4-E227E5F9F92D}" type="presParOf" srcId="{94A74E2F-36F4-44AD-916E-CF54F08E68DD}" destId="{DA749286-8203-47C2-B3A0-3AD566C5D6FA}" srcOrd="6" destOrd="0" presId="urn:microsoft.com/office/officeart/2005/8/layout/orgChart1"/>
    <dgm:cxn modelId="{D30A838D-3D5E-4EC5-B3CF-862645CFB0F5}" type="presParOf" srcId="{94A74E2F-36F4-44AD-916E-CF54F08E68DD}" destId="{9CAFE259-0EEE-4B15-B825-4F4B9220B7FF}" srcOrd="7" destOrd="0" presId="urn:microsoft.com/office/officeart/2005/8/layout/orgChart1"/>
    <dgm:cxn modelId="{63AE0C27-DA86-4AE4-B3B7-897CE84D766E}" type="presParOf" srcId="{9CAFE259-0EEE-4B15-B825-4F4B9220B7FF}" destId="{98CCD6BD-99DE-420A-AE46-45B2B4FE13DD}" srcOrd="0" destOrd="0" presId="urn:microsoft.com/office/officeart/2005/8/layout/orgChart1"/>
    <dgm:cxn modelId="{9934A644-FD97-46D1-9901-073DE76BAFD5}" type="presParOf" srcId="{98CCD6BD-99DE-420A-AE46-45B2B4FE13DD}" destId="{AFF46F97-3CF5-4F44-AFC0-18831D6AFE9A}" srcOrd="0" destOrd="0" presId="urn:microsoft.com/office/officeart/2005/8/layout/orgChart1"/>
    <dgm:cxn modelId="{E69F6F36-C205-4203-9C8A-F9C492A2BE44}" type="presParOf" srcId="{98CCD6BD-99DE-420A-AE46-45B2B4FE13DD}" destId="{D4A0A1C3-5850-4C71-8003-800DED40576B}" srcOrd="1" destOrd="0" presId="urn:microsoft.com/office/officeart/2005/8/layout/orgChart1"/>
    <dgm:cxn modelId="{80938713-AC0F-4F03-9962-C88AF1A63741}" type="presParOf" srcId="{9CAFE259-0EEE-4B15-B825-4F4B9220B7FF}" destId="{57A0B73B-8393-4ACB-814F-8FA4CF50BE96}" srcOrd="1" destOrd="0" presId="urn:microsoft.com/office/officeart/2005/8/layout/orgChart1"/>
    <dgm:cxn modelId="{D8935AE0-4984-4A9E-87D2-733C29A546BA}" type="presParOf" srcId="{9CAFE259-0EEE-4B15-B825-4F4B9220B7FF}" destId="{C203C095-3740-44A6-9291-5C7091F77295}" srcOrd="2" destOrd="0" presId="urn:microsoft.com/office/officeart/2005/8/layout/orgChart1"/>
    <dgm:cxn modelId="{5D407AC3-4D45-412B-A5B2-E62B4A72396D}" type="presParOf" srcId="{10E4B4CB-9224-4305-8827-FBA3D6216109}" destId="{FE3A467D-0B48-4AD6-B09F-438425432835}" srcOrd="2" destOrd="0" presId="urn:microsoft.com/office/officeart/2005/8/layout/orgChart1"/>
    <dgm:cxn modelId="{CD733A86-D332-4DFD-A752-A516AE8CE3F1}" type="presParOf" srcId="{B84B578B-B818-4D02-96EF-1DC610EED109}" destId="{0E47B085-4674-4AEE-99A1-19B37A52041D}" srcOrd="2" destOrd="0" presId="urn:microsoft.com/office/officeart/2005/8/layout/orgChart1"/>
    <dgm:cxn modelId="{8F95DBF4-80DA-41FE-8A91-A65C6013FD2E}" type="presParOf" srcId="{B84B578B-B818-4D02-96EF-1DC610EED109}" destId="{A7E354E0-34E3-4425-9CA7-96D38063DA9F}" srcOrd="3" destOrd="0" presId="urn:microsoft.com/office/officeart/2005/8/layout/orgChart1"/>
    <dgm:cxn modelId="{13BC1837-8EA1-4572-AC80-716F3B2A1CD6}" type="presParOf" srcId="{A7E354E0-34E3-4425-9CA7-96D38063DA9F}" destId="{7149C889-B79B-4CA5-A559-EC16FB3CF401}" srcOrd="0" destOrd="0" presId="urn:microsoft.com/office/officeart/2005/8/layout/orgChart1"/>
    <dgm:cxn modelId="{973477BC-128F-4B88-954F-3063B3FB9767}" type="presParOf" srcId="{7149C889-B79B-4CA5-A559-EC16FB3CF401}" destId="{8CD11841-B96E-4E0F-950A-E0EB91F36583}" srcOrd="0" destOrd="0" presId="urn:microsoft.com/office/officeart/2005/8/layout/orgChart1"/>
    <dgm:cxn modelId="{04BE6BF6-D816-49C6-82F7-90BB879703F4}" type="presParOf" srcId="{7149C889-B79B-4CA5-A559-EC16FB3CF401}" destId="{8D0B1F13-92E0-465C-BC1C-E3098F4B2E64}" srcOrd="1" destOrd="0" presId="urn:microsoft.com/office/officeart/2005/8/layout/orgChart1"/>
    <dgm:cxn modelId="{28685590-97F6-4836-84E0-E1A21F728504}" type="presParOf" srcId="{A7E354E0-34E3-4425-9CA7-96D38063DA9F}" destId="{6134599B-062F-4A74-8BBF-3794EFA0CC7A}" srcOrd="1" destOrd="0" presId="urn:microsoft.com/office/officeart/2005/8/layout/orgChart1"/>
    <dgm:cxn modelId="{B8143080-5EC7-4FCE-BCAB-A5CA4A9924A5}" type="presParOf" srcId="{6134599B-062F-4A74-8BBF-3794EFA0CC7A}" destId="{1CB071BE-D57F-46D4-A8EE-C73CCDA2615C}" srcOrd="0" destOrd="0" presId="urn:microsoft.com/office/officeart/2005/8/layout/orgChart1"/>
    <dgm:cxn modelId="{B29C43F8-04EE-44F6-8933-548DF0C413A7}" type="presParOf" srcId="{6134599B-062F-4A74-8BBF-3794EFA0CC7A}" destId="{086A01F7-3360-467F-A658-13AF7FD93723}" srcOrd="1" destOrd="0" presId="urn:microsoft.com/office/officeart/2005/8/layout/orgChart1"/>
    <dgm:cxn modelId="{410CCFF6-E914-44FD-9A0E-7E0E30489364}" type="presParOf" srcId="{086A01F7-3360-467F-A658-13AF7FD93723}" destId="{59C3A26A-8FB5-4052-B76D-1E6C61ECC203}" srcOrd="0" destOrd="0" presId="urn:microsoft.com/office/officeart/2005/8/layout/orgChart1"/>
    <dgm:cxn modelId="{6D033227-6EF6-48F9-8B6A-8F7C15D88382}" type="presParOf" srcId="{59C3A26A-8FB5-4052-B76D-1E6C61ECC203}" destId="{4668E6AE-900D-47A1-83E7-6B2D16F9C224}" srcOrd="0" destOrd="0" presId="urn:microsoft.com/office/officeart/2005/8/layout/orgChart1"/>
    <dgm:cxn modelId="{9FBC8B24-0EEE-4B3D-8E09-9CB400D13BE5}" type="presParOf" srcId="{59C3A26A-8FB5-4052-B76D-1E6C61ECC203}" destId="{127CDB4C-2288-4258-9252-9125503AEFFD}" srcOrd="1" destOrd="0" presId="urn:microsoft.com/office/officeart/2005/8/layout/orgChart1"/>
    <dgm:cxn modelId="{5A0394D1-CE25-4953-A788-8043AF1B6E62}" type="presParOf" srcId="{086A01F7-3360-467F-A658-13AF7FD93723}" destId="{8ECCD027-8C64-4973-ABCD-B57FF5547D43}" srcOrd="1" destOrd="0" presId="urn:microsoft.com/office/officeart/2005/8/layout/orgChart1"/>
    <dgm:cxn modelId="{0E6EEAEA-31AE-4474-BE98-35290864DE83}" type="presParOf" srcId="{086A01F7-3360-467F-A658-13AF7FD93723}" destId="{6303A5A9-141A-4ABB-8610-A86EFD0DE303}" srcOrd="2" destOrd="0" presId="urn:microsoft.com/office/officeart/2005/8/layout/orgChart1"/>
    <dgm:cxn modelId="{701538B7-1050-4D96-A06F-AC5B741C12B3}" type="presParOf" srcId="{6134599B-062F-4A74-8BBF-3794EFA0CC7A}" destId="{C022FAB8-7836-4769-83D4-CFFBE186F5C4}" srcOrd="2" destOrd="0" presId="urn:microsoft.com/office/officeart/2005/8/layout/orgChart1"/>
    <dgm:cxn modelId="{D42D0791-0A5C-4927-8E8E-8EC28F6D1C61}" type="presParOf" srcId="{6134599B-062F-4A74-8BBF-3794EFA0CC7A}" destId="{C29E3082-B49B-4FC1-ADCF-464EC7D33610}" srcOrd="3" destOrd="0" presId="urn:microsoft.com/office/officeart/2005/8/layout/orgChart1"/>
    <dgm:cxn modelId="{1B365956-36E9-4C95-B419-108EE3F268EE}" type="presParOf" srcId="{C29E3082-B49B-4FC1-ADCF-464EC7D33610}" destId="{F131AB2F-CEDF-48FE-A72A-0DA5B8BB2B96}" srcOrd="0" destOrd="0" presId="urn:microsoft.com/office/officeart/2005/8/layout/orgChart1"/>
    <dgm:cxn modelId="{7F571A01-94BB-45D2-B398-A6F74ED374BC}" type="presParOf" srcId="{F131AB2F-CEDF-48FE-A72A-0DA5B8BB2B96}" destId="{319B33DB-FAAC-4B3A-B4D7-ABE4ADDC5CFC}" srcOrd="0" destOrd="0" presId="urn:microsoft.com/office/officeart/2005/8/layout/orgChart1"/>
    <dgm:cxn modelId="{7843D6B2-109B-4564-9A12-81B42FAF6FF1}" type="presParOf" srcId="{F131AB2F-CEDF-48FE-A72A-0DA5B8BB2B96}" destId="{88460C18-A7B6-4A85-96DA-12CB2946378F}" srcOrd="1" destOrd="0" presId="urn:microsoft.com/office/officeart/2005/8/layout/orgChart1"/>
    <dgm:cxn modelId="{7548D5CD-FAD2-42B3-8F5F-D0354FA1FD45}" type="presParOf" srcId="{C29E3082-B49B-4FC1-ADCF-464EC7D33610}" destId="{C032B28F-CD9B-4C3F-A10F-80FA0AB26B57}" srcOrd="1" destOrd="0" presId="urn:microsoft.com/office/officeart/2005/8/layout/orgChart1"/>
    <dgm:cxn modelId="{C247026E-F389-4251-AE4F-3641E868DD72}" type="presParOf" srcId="{C29E3082-B49B-4FC1-ADCF-464EC7D33610}" destId="{0D633063-CCF4-445B-8023-7A5B206AC47B}" srcOrd="2" destOrd="0" presId="urn:microsoft.com/office/officeart/2005/8/layout/orgChart1"/>
    <dgm:cxn modelId="{B9B9306D-62EA-4D92-96C4-27565F6965D2}" type="presParOf" srcId="{6134599B-062F-4A74-8BBF-3794EFA0CC7A}" destId="{20BFC429-7FEF-4E75-8FCF-E58D8A845363}" srcOrd="4" destOrd="0" presId="urn:microsoft.com/office/officeart/2005/8/layout/orgChart1"/>
    <dgm:cxn modelId="{70BBE3F3-349D-4581-8F37-A781D0F6B93A}" type="presParOf" srcId="{6134599B-062F-4A74-8BBF-3794EFA0CC7A}" destId="{2407F1F3-0920-43CB-B5A5-17FDDC7CD052}" srcOrd="5" destOrd="0" presId="urn:microsoft.com/office/officeart/2005/8/layout/orgChart1"/>
    <dgm:cxn modelId="{823AA361-4C3C-4424-BE8C-DDFACFBCDA05}" type="presParOf" srcId="{2407F1F3-0920-43CB-B5A5-17FDDC7CD052}" destId="{34C17165-A235-4A26-B08A-FF287ABA4E39}" srcOrd="0" destOrd="0" presId="urn:microsoft.com/office/officeart/2005/8/layout/orgChart1"/>
    <dgm:cxn modelId="{C2C8841D-38D1-4D9A-824B-000760BB7A4B}" type="presParOf" srcId="{34C17165-A235-4A26-B08A-FF287ABA4E39}" destId="{E29D3F56-BBE8-4B40-978D-58F49604E60B}" srcOrd="0" destOrd="0" presId="urn:microsoft.com/office/officeart/2005/8/layout/orgChart1"/>
    <dgm:cxn modelId="{1F71C9F0-C804-4DEC-B029-B74B087C8A43}" type="presParOf" srcId="{34C17165-A235-4A26-B08A-FF287ABA4E39}" destId="{1D18EFDD-866C-4041-B417-F814016C7DB5}" srcOrd="1" destOrd="0" presId="urn:microsoft.com/office/officeart/2005/8/layout/orgChart1"/>
    <dgm:cxn modelId="{CE116A25-5D86-49CC-B31B-120DB8EBBB72}" type="presParOf" srcId="{2407F1F3-0920-43CB-B5A5-17FDDC7CD052}" destId="{620A8287-D117-4DE1-91E8-C0E49672C6BA}" srcOrd="1" destOrd="0" presId="urn:microsoft.com/office/officeart/2005/8/layout/orgChart1"/>
    <dgm:cxn modelId="{A799A56E-7B8A-4B93-9262-6EEC424185F0}" type="presParOf" srcId="{2407F1F3-0920-43CB-B5A5-17FDDC7CD052}" destId="{0FF2C648-6821-4DFC-94F8-1B555EE1022F}" srcOrd="2" destOrd="0" presId="urn:microsoft.com/office/officeart/2005/8/layout/orgChart1"/>
    <dgm:cxn modelId="{F2523F64-B371-40B7-9598-884E65049CA0}" type="presParOf" srcId="{6134599B-062F-4A74-8BBF-3794EFA0CC7A}" destId="{547FB1CE-334A-4679-8292-AEDC979D6216}" srcOrd="6" destOrd="0" presId="urn:microsoft.com/office/officeart/2005/8/layout/orgChart1"/>
    <dgm:cxn modelId="{FE215DEA-4027-4109-8506-FCE98AE3C3FF}" type="presParOf" srcId="{6134599B-062F-4A74-8BBF-3794EFA0CC7A}" destId="{AB492D35-3DEC-40FD-8854-1B3B97F3CAFE}" srcOrd="7" destOrd="0" presId="urn:microsoft.com/office/officeart/2005/8/layout/orgChart1"/>
    <dgm:cxn modelId="{7E7628E1-A3D4-400B-A9F6-3A4465ED1B73}" type="presParOf" srcId="{AB492D35-3DEC-40FD-8854-1B3B97F3CAFE}" destId="{459175B7-08C1-4153-B70A-E27C7B471214}" srcOrd="0" destOrd="0" presId="urn:microsoft.com/office/officeart/2005/8/layout/orgChart1"/>
    <dgm:cxn modelId="{0E37125D-0D97-4852-A3DF-047547C450D3}" type="presParOf" srcId="{459175B7-08C1-4153-B70A-E27C7B471214}" destId="{FB82254F-1486-4833-A6F3-6824585707A5}" srcOrd="0" destOrd="0" presId="urn:microsoft.com/office/officeart/2005/8/layout/orgChart1"/>
    <dgm:cxn modelId="{395CC51C-7FE5-4500-A85D-EF82203A6EA0}" type="presParOf" srcId="{459175B7-08C1-4153-B70A-E27C7B471214}" destId="{FD8CAEBE-E168-486C-9A5D-E33C18AD2674}" srcOrd="1" destOrd="0" presId="urn:microsoft.com/office/officeart/2005/8/layout/orgChart1"/>
    <dgm:cxn modelId="{603B6278-8AB5-4E55-8AE5-6C487F8FAB92}" type="presParOf" srcId="{AB492D35-3DEC-40FD-8854-1B3B97F3CAFE}" destId="{6338A80D-3D8C-4720-8C16-EB2B8D3F9EF4}" srcOrd="1" destOrd="0" presId="urn:microsoft.com/office/officeart/2005/8/layout/orgChart1"/>
    <dgm:cxn modelId="{38F879D1-879A-4546-A8B5-CB6AB54BC364}" type="presParOf" srcId="{AB492D35-3DEC-40FD-8854-1B3B97F3CAFE}" destId="{3607797E-8C5B-4979-BFC4-27350F83D125}" srcOrd="2" destOrd="0" presId="urn:microsoft.com/office/officeart/2005/8/layout/orgChart1"/>
    <dgm:cxn modelId="{C17E3116-D2B5-457B-9F29-052A611AFDE3}" type="presParOf" srcId="{A7E354E0-34E3-4425-9CA7-96D38063DA9F}" destId="{05B2DCAE-AD46-4C46-8D2C-5E91B9DCAAE1}" srcOrd="2" destOrd="0" presId="urn:microsoft.com/office/officeart/2005/8/layout/orgChart1"/>
    <dgm:cxn modelId="{69DE525E-2A89-4148-9EC6-7191F9A61CE9}" type="presParOf" srcId="{D5CD91A5-4790-4286-8407-948055341C9E}" destId="{C4A171FA-27C4-4E2A-BE35-0510303274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5721E-F960-4CFA-BCC7-C409FED336F5}">
      <dsp:nvSpPr>
        <dsp:cNvPr id="0" name=""/>
        <dsp:cNvSpPr/>
      </dsp:nvSpPr>
      <dsp:spPr>
        <a:xfrm rot="10800000">
          <a:off x="217922" y="568726"/>
          <a:ext cx="8639061" cy="2964192"/>
        </a:xfrm>
        <a:prstGeom prst="homePlate">
          <a:avLst/>
        </a:prstGeom>
        <a:solidFill>
          <a:srgbClr val="0000FF"/>
        </a:solid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6" tIns="251460" rIns="469392" bIns="251460" numCol="1" spcCol="1270" anchor="ctr" anchorCtr="0">
          <a:noAutofit/>
        </a:bodyPr>
        <a:lstStyle/>
        <a:p>
          <a:pPr marL="804863" lvl="0" indent="0" algn="l" defTabSz="2933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</a:t>
          </a: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Раздел 2.</a:t>
          </a: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 Технические измерения</a:t>
          </a:r>
          <a:endParaRPr lang="ru-RU" sz="6600" b="1" kern="1200" dirty="0">
            <a:ln>
              <a:solidFill>
                <a:srgbClr val="FFC000"/>
              </a:solidFill>
            </a:ln>
            <a:solidFill>
              <a:srgbClr val="FFFF00"/>
            </a:solidFill>
            <a:latin typeface="Book Antiqua" pitchFamily="18" charset="0"/>
          </a:endParaRPr>
        </a:p>
      </dsp:txBody>
      <dsp:txXfrm rot="10800000">
        <a:off x="958970" y="568726"/>
        <a:ext cx="7898013" cy="2964192"/>
      </dsp:txXfrm>
    </dsp:sp>
    <dsp:sp modelId="{D07D269E-EBFF-4B7A-B587-0C185410A93E}">
      <dsp:nvSpPr>
        <dsp:cNvPr id="0" name=""/>
        <dsp:cNvSpPr/>
      </dsp:nvSpPr>
      <dsp:spPr>
        <a:xfrm>
          <a:off x="89841" y="567288"/>
          <a:ext cx="2825645" cy="29294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20" y="0"/>
            <a:ext cx="29457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9FB850-5CA4-4115-B1B1-7CC395988977}" type="datetimeFigureOut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4" y="4689834"/>
            <a:ext cx="5436868" cy="44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89"/>
            <a:ext cx="2945766" cy="4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20" y="9378089"/>
            <a:ext cx="2945766" cy="4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818E08-A771-4C20-9C52-2D86D6AA7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6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9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0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4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802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54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2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8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9237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A0184-BECC-4E8A-A64C-5610F337EDE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C81D-71B9-470B-917D-D175E491A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8479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6030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5309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830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1491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765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A6E95-3291-4D6D-8FF9-B8734864AB44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3A16F-69F8-48A4-95F9-4E50D6905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2773D-3090-4A54-807A-FDC1B49F3F7F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88B3-8EB5-4082-8172-FB293DAFC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6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7BC-5A51-4AE2-B219-61612DB0BDAC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Гавриленко Наталия Айратовна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764A-5535-45E1-AD9F-494D70F2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5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7E27-9439-45A6-AD7A-71D114C20630}" type="datetime1">
              <a:rPr lang="ru-RU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Гавриленко Наталия Айратовна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0209-3C95-4B2F-988C-DA9F7ACE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7755B-45D9-45FD-8EFF-1191D6A13FFE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343F1-3032-41C8-979A-557713649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4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18154-A19F-4D96-A5DB-F631147FB891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0C33-B47D-47A5-80DC-F2C4107F7F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F1509-1DE2-4E79-B535-9257FCE4671F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78F8-665D-44E5-978E-D403EAED1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6B410-49E0-4604-85FE-F585587D7968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1C65-558E-4E1A-9071-7EF76E01E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C40E4-7D52-481F-ADB3-479AC07A37D0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83C18-3994-4976-BB7A-D897A6CC0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2889F-9158-4B8D-A52E-2992D98152AC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7339-AF86-4D1F-84E6-D32B79BC2D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9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A7553-A468-4FEF-9189-7CEAB8EC9E19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1AB30-34AE-4B43-84F2-D8244160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FAEA7-CB25-4CFE-8FAC-14001BCADF53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4FEA5-1BB8-4D91-A77A-E1FF46762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4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2">
                <a:lumMod val="40000"/>
                <a:lumOff val="6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64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  <p:sldLayoutId id="2147484381" r:id="rId16"/>
    <p:sldLayoutId id="2147484382" r:id="rId17"/>
    <p:sldLayoutId id="2147484383" r:id="rId18"/>
    <p:sldLayoutId id="2147484384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2.docx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2%D0%B0%D0%BB%D1%8C%D1%8F%D0%BD%D1%81%D0%BA%D0%B8%D0%B9_%D1%8F%D0%B7%D1%8B%D0%BA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4%D1%80%D0%B5%D0%B2%D0%BD%D0%B5%D1%81%D0%BA%D0%B0%D0%BD%D0%B4%D0%B8%D0%BD%D0%B0%D0%B2%D1%81%D0%BA%D0%B8%D0%B9_%D1%8F%D0%B7%D1%8B%D0%BA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u.wikipedia.org/wiki/%D0%9D%D0%BE%D1%80%D0%B2%D0%B5%D0%B6%D1%81%D0%BA%D0%B8%D0%B9_%D1%8F%D0%B7%D1%8B%D0%BA" TargetMode="External"/><Relationship Id="rId5" Type="http://schemas.openxmlformats.org/officeDocument/2006/relationships/hyperlink" Target="https://ru.wikipedia.org/wiki/%D0%94%D0%B0%D1%82%D1%81%D0%BA%D0%B8%D0%B9_%D1%8F%D0%B7%D1%8B%D0%BA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7%D0%BD%D0%B0%D1%87%D0%BE%D0%BA_%D0%BC%D0%B8%D0%BA%D1%80%D0%BE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65304"/>
            <a:ext cx="856907" cy="669925"/>
          </a:xfrm>
        </p:spPr>
        <p:txBody>
          <a:bodyPr/>
          <a:lstStyle/>
          <a:p>
            <a:pPr>
              <a:defRPr/>
            </a:pPr>
            <a:fld id="{F1318F1C-4954-4BF0-A2DA-C80DE216D2AA}" type="slidenum">
              <a:rPr lang="ru-RU" sz="1600" smtClean="0"/>
              <a:pPr>
                <a:defRPr/>
              </a:pPr>
              <a:t>1</a:t>
            </a:fld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79512" y="404664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6024" y="4417638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90000"/>
              </a:lnSpc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sz="2400" dirty="0" smtClean="0"/>
              <a:t>  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«… </a:t>
            </a:r>
            <a:r>
              <a:rPr lang="ru-RU" altLang="ru-RU" sz="2400" b="1" dirty="0">
                <a:solidFill>
                  <a:srgbClr val="FF0000"/>
                </a:solidFill>
              </a:rPr>
              <a:t>наука начинается … с тех пор, как начинают измерять; точная наука немыслима без меры…». «В природе мера и вес суть главные орудия познания…»   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marL="273050" indent="-273050" algn="r">
              <a:lnSpc>
                <a:spcPct val="90000"/>
              </a:lnSpc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rgbClr val="1D08B8"/>
                </a:solidFill>
              </a:rPr>
              <a:t>Дмитрий </a:t>
            </a:r>
            <a:r>
              <a:rPr lang="ru-RU" altLang="ru-RU" sz="2400" b="1" dirty="0">
                <a:solidFill>
                  <a:srgbClr val="1D08B8"/>
                </a:solidFill>
              </a:rPr>
              <a:t>Иванович Менделеев</a:t>
            </a:r>
            <a:endParaRPr lang="en-US" altLang="ru-RU" sz="2400" b="1" dirty="0">
              <a:solidFill>
                <a:srgbClr val="1D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2556"/>
            <a:ext cx="8784976" cy="597666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Производные единицы </a:t>
            </a:r>
            <a:r>
              <a:rPr lang="ru-RU" altLang="ru-RU" dirty="0">
                <a:solidFill>
                  <a:schemeClr val="bg1"/>
                </a:solidFill>
              </a:rPr>
              <a:t>бывают </a:t>
            </a:r>
            <a:r>
              <a:rPr lang="ru-RU" altLang="ru-RU" b="1" dirty="0">
                <a:solidFill>
                  <a:schemeClr val="bg1"/>
                </a:solidFill>
              </a:rPr>
              <a:t>когерентными и </a:t>
            </a:r>
            <a:r>
              <a:rPr lang="ru-RU" altLang="ru-RU" b="1" dirty="0" smtClean="0">
                <a:solidFill>
                  <a:schemeClr val="bg1"/>
                </a:solidFill>
              </a:rPr>
              <a:t>некогерентными</a:t>
            </a:r>
            <a:r>
              <a:rPr lang="ru-RU" alt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Когерентная </a:t>
            </a:r>
            <a:r>
              <a:rPr lang="ru-RU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производная единица физической величины,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числовой коэффициент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единицами системы уравнением, в котором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равным единице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когерентной </a:t>
            </a:r>
            <a:r>
              <a:rPr lang="ru-RU" altLang="ru-RU" sz="1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производной </a:t>
            </a:r>
            <a:r>
              <a:rPr lang="ru-RU" alt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</a:t>
            </a:r>
            <a:r>
              <a:rPr lang="ru-RU" alt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en-US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системе, где основными единицами являются единицы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–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 </a:t>
            </a:r>
            <a:r>
              <a:rPr lang="ru-RU" altLang="ru-RU" sz="18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(кг)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длины – метр </a:t>
            </a:r>
            <a:r>
              <a:rPr lang="ru-RU" altLang="ru-RU" sz="1800" b="1" i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</a:t>
            </a:r>
            <a:r>
              <a:rPr lang="ru-RU" altLang="ru-RU" sz="18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– секунда </a:t>
            </a:r>
            <a:r>
              <a:rPr lang="ru-RU" altLang="ru-RU" sz="1800" b="1" i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altLang="ru-RU" sz="18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18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кг·м/с²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эта </a:t>
            </a:r>
            <a:r>
              <a:rPr lang="ru-RU" alt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производная единица хорошо известна, как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</a:t>
            </a:r>
            <a:r>
              <a:rPr lang="ru-RU" alt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ru-RU" sz="1800" b="1" i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кг·м/с²</a:t>
            </a:r>
            <a:r>
              <a:rPr lang="ru-RU" alt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3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</a:t>
            </a:r>
            <a:r>
              <a:rPr lang="ru-RU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23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физической величины, входящая в принятую систему единиц. </a:t>
            </a:r>
            <a:endParaRPr lang="ru-RU" sz="2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с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Н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 это системные единицы, входящие в систему СИ.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Внесистемная </a:t>
            </a:r>
            <a:r>
              <a:rPr lang="ru-RU" sz="23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23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физической величины, не входящая ни в одну из принятых систем 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1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длины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энергии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квт-час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5496" y="621293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10</a:t>
            </a:fld>
            <a:endParaRPr 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44624"/>
            <a:ext cx="914240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СИСТЕМА ЕДИНИЦ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 (SI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2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fld id="{72F9932A-F64B-478F-BC12-1C7569C9B9DF}" type="slidenum">
              <a:rPr lang="ru-RU" altLang="ru-RU" sz="1600"/>
              <a:pPr/>
              <a:t>11</a:t>
            </a:fld>
            <a:endParaRPr lang="ru-RU" alt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8167907"/>
              </p:ext>
            </p:extLst>
          </p:nvPr>
        </p:nvGraphicFramePr>
        <p:xfrm>
          <a:off x="0" y="550045"/>
          <a:ext cx="9144000" cy="604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71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27856"/>
            <a:ext cx="9144000" cy="358775"/>
          </a:xfrm>
          <a:solidFill>
            <a:srgbClr val="0000FF"/>
          </a:solidFill>
          <a:ln/>
        </p:spPr>
        <p:txBody>
          <a:bodyPr anchorCtr="0"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</a:rPr>
              <a:t>Система СИ</a:t>
            </a:r>
          </a:p>
        </p:txBody>
      </p:sp>
    </p:spTree>
    <p:extLst>
      <p:ext uri="{BB962C8B-B14F-4D97-AF65-F5344CB8AC3E}">
        <p14:creationId xmlns:p14="http://schemas.microsoft.com/office/powerpoint/2010/main" val="404425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7969" y="6202139"/>
            <a:ext cx="856907" cy="669925"/>
          </a:xfrm>
        </p:spPr>
        <p:txBody>
          <a:bodyPr/>
          <a:lstStyle/>
          <a:p>
            <a:fld id="{272E8FAA-F466-4BAE-90F3-91DB4044778D}" type="slidenum">
              <a:rPr lang="ru-RU" altLang="ru-RU" sz="1600"/>
              <a:pPr/>
              <a:t>12</a:t>
            </a:fld>
            <a:endParaRPr lang="ru-RU" altLang="ru-RU" sz="1600" dirty="0"/>
          </a:p>
        </p:txBody>
      </p:sp>
      <p:pic>
        <p:nvPicPr>
          <p:cNvPr id="112644" name="Picture 4" descr="https://static-sl.insales.ru/images/products/1/6629/334199269/%D0%B5%D0%B4%D0%B8%D0%BD%D0%B8%D1%86%D1%8B_%D1%84%D0%B8%D0%B7%D0%B8%D1%87%D0%B5%D1%81%D0%BA%D0%B8%D1%85_%D0%B2%D0%B5%D0%BB%D0%B8%D1%87%D0%B8%D0%BD_1000%D1%85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0"/>
            <a:ext cx="9134876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7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7969" y="6202139"/>
            <a:ext cx="856907" cy="669925"/>
          </a:xfrm>
        </p:spPr>
        <p:txBody>
          <a:bodyPr/>
          <a:lstStyle/>
          <a:p>
            <a:fld id="{272E8FAA-F466-4BAE-90F3-91DB4044778D}" type="slidenum">
              <a:rPr lang="ru-RU" altLang="ru-RU" sz="1600"/>
              <a:pPr/>
              <a:t>13</a:t>
            </a:fld>
            <a:endParaRPr lang="ru-RU" altLang="ru-RU" sz="1600" dirty="0"/>
          </a:p>
        </p:txBody>
      </p:sp>
      <p:sp>
        <p:nvSpPr>
          <p:cNvPr id="5017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1014" y="0"/>
            <a:ext cx="9144000" cy="549275"/>
          </a:xfrm>
          <a:solidFill>
            <a:srgbClr val="FFFF00"/>
          </a:solidFill>
        </p:spPr>
        <p:txBody>
          <a:bodyPr anchorCtr="0">
            <a:normAutofit fontScale="90000"/>
          </a:bodyPr>
          <a:lstStyle/>
          <a:p>
            <a:pPr algn="ctr"/>
            <a:r>
              <a:rPr lang="ru-RU" altLang="ru-RU" sz="2400" b="1" i="1" dirty="0">
                <a:solidFill>
                  <a:srgbClr val="1D08B8"/>
                </a:solidFill>
              </a:rPr>
              <a:t>Основные и дополнительные  единицы ФВ системы СИ</a:t>
            </a:r>
            <a:endParaRPr lang="ru-RU" altLang="ru-RU" sz="2000" b="1" i="1" dirty="0">
              <a:solidFill>
                <a:srgbClr val="1D08B8"/>
              </a:solidFill>
            </a:endParaRPr>
          </a:p>
        </p:txBody>
      </p:sp>
      <p:graphicFrame>
        <p:nvGraphicFramePr>
          <p:cNvPr id="50299" name="Group 1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3247122"/>
              </p:ext>
            </p:extLst>
          </p:nvPr>
        </p:nvGraphicFramePr>
        <p:xfrm>
          <a:off x="22034" y="693286"/>
          <a:ext cx="9094521" cy="5976074"/>
        </p:xfrm>
        <a:graphic>
          <a:graphicData uri="http://schemas.openxmlformats.org/drawingml/2006/table">
            <a:tbl>
              <a:tblPr/>
              <a:tblGrid>
                <a:gridCol w="514215">
                  <a:extLst>
                    <a:ext uri="{9D8B030D-6E8A-4147-A177-3AD203B41FA5}">
                      <a16:colId xmlns:a16="http://schemas.microsoft.com/office/drawing/2014/main" xmlns="" val="1455199034"/>
                    </a:ext>
                  </a:extLst>
                </a:gridCol>
                <a:gridCol w="2005926"/>
                <a:gridCol w="1353961"/>
                <a:gridCol w="1616105"/>
                <a:gridCol w="1542645"/>
                <a:gridCol w="954971"/>
                <a:gridCol w="1106698"/>
              </a:tblGrid>
              <a:tr h="35720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п/п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величина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Единицы измерения ФВ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280977"/>
                  </a:ext>
                </a:extLst>
              </a:tr>
              <a:tr h="357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размерность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рекомендуемое обозначение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обозначение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0452083"/>
                  </a:ext>
                </a:extLst>
              </a:tr>
              <a:tr h="600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русское 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3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междуна</a:t>
                      </a:r>
                      <a:r>
                        <a:rPr kumimoji="0" lang="ru-RU" altLang="ru-RU" sz="13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-родное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137881"/>
                  </a:ext>
                </a:extLst>
              </a:tr>
              <a:tr h="357209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ОСНОВНЫЕ 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183996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Длина 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L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l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Метр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852052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Масса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m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Килограмм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Kg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103309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Время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Секунда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554192"/>
                  </a:ext>
                </a:extLst>
              </a:tr>
              <a:tr h="6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Сила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электрического тока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Ампер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570649"/>
                  </a:ext>
                </a:extLst>
              </a:tr>
              <a:tr h="6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Термодинамическая температура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Θ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Кельвин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486978"/>
                  </a:ext>
                </a:extLst>
              </a:tr>
              <a:tr h="6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вещества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n, </a:t>
                      </a:r>
                      <a:r>
                        <a:rPr kumimoji="0" lang="el-GR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ν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Моль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Моль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Mol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547151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Сила света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J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J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Кандела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Кд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Kd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300773"/>
                  </a:ext>
                </a:extLst>
              </a:tr>
              <a:tr h="357209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ДОПОЛНИТЕЛЬНЫЕ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233557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Плоский угол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Радиан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Рад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893031"/>
                  </a:ext>
                </a:extLst>
              </a:tr>
              <a:tr h="3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Телесный угол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стерадиан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</a:t>
                      </a: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120" marR="981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0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2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81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1291716" y="84852"/>
            <a:ext cx="644863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Международная система единиц (SI)</a:t>
            </a:r>
          </a:p>
        </p:txBody>
      </p:sp>
      <p:graphicFrame>
        <p:nvGraphicFramePr>
          <p:cNvPr id="9728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0995964"/>
              </p:ext>
            </p:extLst>
          </p:nvPr>
        </p:nvGraphicFramePr>
        <p:xfrm>
          <a:off x="971600" y="770610"/>
          <a:ext cx="715535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9" name="Документ" r:id="rId4" imgW="5587248" imgH="2923896" progId="Word.Document.12">
                  <p:embed/>
                </p:oleObj>
              </mc:Choice>
              <mc:Fallback>
                <p:oleObj name="Документ" r:id="rId4" imgW="5587248" imgH="2923896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70610"/>
                        <a:ext cx="7155352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36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53421620"/>
              </p:ext>
            </p:extLst>
          </p:nvPr>
        </p:nvGraphicFramePr>
        <p:xfrm>
          <a:off x="1291716" y="4328123"/>
          <a:ext cx="6579288" cy="277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50" name="Документ" r:id="rId6" imgW="5622879" imgH="2370775" progId="Word.Document.12">
                  <p:embed/>
                </p:oleObj>
              </mc:Choice>
              <mc:Fallback>
                <p:oleObj name="Документ" r:id="rId6" imgW="5622879" imgH="2370775" progId="Word.Document.12">
                  <p:embed/>
                  <p:pic>
                    <p:nvPicPr>
                      <p:cNvPr id="0" name="Object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716" y="4328123"/>
                        <a:ext cx="6579288" cy="2773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1105340" y="476672"/>
            <a:ext cx="6744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Book Antiqua" pitchFamily="18" charset="0"/>
              </a:rPr>
              <a:t>Основные величины и </a:t>
            </a:r>
            <a:r>
              <a:rPr lang="ru-RU" sz="1600" b="1" dirty="0" smtClean="0">
                <a:solidFill>
                  <a:srgbClr val="0000FF"/>
                </a:solidFill>
                <a:latin typeface="Book Antiqua" pitchFamily="18" charset="0"/>
              </a:rPr>
              <a:t>основные </a:t>
            </a:r>
            <a:r>
              <a:rPr lang="ru-RU" sz="1600" b="1" dirty="0">
                <a:solidFill>
                  <a:srgbClr val="0000FF"/>
                </a:solidFill>
                <a:latin typeface="Book Antiqua" pitchFamily="18" charset="0"/>
              </a:rPr>
              <a:t>единицы физических величин</a:t>
            </a:r>
          </a:p>
        </p:txBody>
      </p:sp>
      <p:sp>
        <p:nvSpPr>
          <p:cNvPr id="97286" name="Text Box 372"/>
          <p:cNvSpPr txBox="1">
            <a:spLocks noChangeArrowheads="1"/>
          </p:cNvSpPr>
          <p:nvPr/>
        </p:nvSpPr>
        <p:spPr bwMode="auto">
          <a:xfrm>
            <a:off x="1547664" y="4005064"/>
            <a:ext cx="6048672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000FF"/>
                </a:solidFill>
                <a:latin typeface="Book Antiqua" pitchFamily="18" charset="0"/>
              </a:rPr>
              <a:t>Производные величины </a:t>
            </a:r>
            <a:r>
              <a:rPr lang="ru-RU" sz="1600" b="1" dirty="0" smtClean="0">
                <a:solidFill>
                  <a:srgbClr val="0000FF"/>
                </a:solidFill>
                <a:latin typeface="Book Antiqua" pitchFamily="18" charset="0"/>
              </a:rPr>
              <a:t>и производные </a:t>
            </a:r>
            <a:r>
              <a:rPr lang="ru-RU" sz="1600" b="1" dirty="0">
                <a:solidFill>
                  <a:srgbClr val="0000FF"/>
                </a:solidFill>
                <a:latin typeface="Book Antiqua" pitchFamily="18" charset="0"/>
              </a:rPr>
              <a:t>единицы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7234" y="6166656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14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88262"/>
            <a:ext cx="8640960" cy="346971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altLang="ru-RU" sz="6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64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6400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i="1" u="sng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ЕДИНИЦЫ</a:t>
            </a:r>
            <a:r>
              <a:rPr lang="ru-RU" altLang="ru-RU" sz="64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(определения, </a:t>
            </a:r>
            <a:r>
              <a:rPr lang="ru-RU" alt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решениям Генеральной конференции по мерам и </a:t>
            </a:r>
            <a:r>
              <a:rPr lang="ru-RU" alt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весам)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м)</a:t>
            </a:r>
            <a:r>
              <a:rPr lang="ru-RU" altLang="ru-RU" sz="64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 пути, проходимого светом в вакууме за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792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долю секунды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кг)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равен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массе международного прототипа килограмма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Секунда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с)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9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периодам излучения, соответствующего переходу между двумя сверхтонкими уровнями основного состояния атома цезия - 133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Ампер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А)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силе неизменяющегося тока, который при прохождении по двум прямолинейным параллельным проводникам бесконечной длины и ничтожно малой площади кругового сечения, расположенным на расстоянии 1 м один от </a:t>
            </a: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в вакууме, вызывает на каждом участке проводника длиной 1 м силу взаимодействия, равную 2×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6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Кельвин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К)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1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273,16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термодинамической температуры тройной точки воды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Кандела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кд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силе света в заданном направлении от источника, испускающего монохроматическое излучение частотой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6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Гц, энергетическая сила света которого в этом направлении составляет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683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Вт/ср.</a:t>
            </a:r>
            <a:endParaRPr lang="ru-RU" alt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моль</a:t>
            </a:r>
            <a:r>
              <a:rPr lang="ru-RU" altLang="ru-RU" sz="64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количеству вещества системы, содержащей столько же структурных элементов, сколько содержится атомов в углероде-12 массой 0,012 кг.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58346" y="6126163"/>
            <a:ext cx="856907" cy="669925"/>
          </a:xfrm>
        </p:spPr>
        <p:txBody>
          <a:bodyPr/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15</a:t>
            </a:fld>
            <a:endParaRPr lang="ru-RU" sz="160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9043" y="141667"/>
            <a:ext cx="8603437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Book Antiqua" pitchFamily="18" charset="0"/>
              </a:rPr>
              <a:t>В  Международную  систему  единиц  входят:</a:t>
            </a:r>
            <a:endParaRPr lang="ru-RU" sz="16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sz="half" idx="1"/>
          </p:nvPr>
        </p:nvSpPr>
        <p:spPr>
          <a:xfrm>
            <a:off x="281296" y="4222404"/>
            <a:ext cx="8640960" cy="13681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altLang="ru-RU" sz="64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6400" b="1" i="1" u="sng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ЕДИНИЦЫ</a:t>
            </a:r>
            <a:r>
              <a:rPr lang="ru-RU" altLang="ru-RU" sz="64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Радиан</a:t>
            </a:r>
            <a:r>
              <a:rPr lang="ru-RU" altLang="ru-RU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(рад)</a:t>
            </a:r>
            <a:r>
              <a:rPr lang="ru-RU" altLang="ru-RU" sz="64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измерения плоского угла </a:t>
            </a:r>
            <a:r>
              <a:rPr lang="ru-RU" altLang="ru-RU" sz="6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угол между </a:t>
            </a:r>
            <a:r>
              <a:rPr lang="ru-RU" sz="6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радиусами окружности</a:t>
            </a:r>
            <a:r>
              <a:rPr lang="ru-RU" sz="6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дуга между которыми по </a:t>
            </a:r>
            <a:r>
              <a:rPr lang="ru-RU" sz="6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длине равна радиусу</a:t>
            </a:r>
            <a:r>
              <a:rPr lang="ru-RU" sz="6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градусном исчислении радиан равен </a:t>
            </a:r>
            <a:r>
              <a:rPr lang="ru-RU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57° 17</a:t>
            </a:r>
            <a:r>
              <a:rPr lang="ru-RU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6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</a:t>
            </a:r>
            <a:r>
              <a:rPr lang="ru-RU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 </a:t>
            </a:r>
            <a:r>
              <a:rPr lang="ru-RU" altLang="ru-RU" sz="6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altLang="ru-RU" sz="6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Стерадиан </a:t>
            </a:r>
            <a:r>
              <a:rPr lang="ru-RU" altLang="ru-RU" sz="6400" b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(ср)</a:t>
            </a:r>
            <a:r>
              <a:rPr lang="ru-RU" alt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 измерения телесного угла </a:t>
            </a:r>
            <a:r>
              <a:rPr lang="ru-RU" altLang="ru-RU" sz="6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телесный угол, вершина которого расположена в центре сферы и который вырезает на поверхности сферы </a:t>
            </a:r>
            <a:r>
              <a:rPr lang="ru-RU" sz="6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площадь, равную площади квадрата со стороной, по длине равной радиусу </a:t>
            </a:r>
            <a:r>
              <a:rPr lang="ru-RU" sz="64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r>
              <a:rPr lang="ru-RU" altLang="ru-RU" sz="6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half" idx="1"/>
          </p:nvPr>
        </p:nvSpPr>
        <p:spPr>
          <a:xfrm>
            <a:off x="251520" y="5877272"/>
            <a:ext cx="8640960" cy="5040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808" y="5672643"/>
            <a:ext cx="86434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Угловые единицы </a:t>
            </a:r>
            <a:r>
              <a:rPr lang="ru-RU" sz="1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введены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это вызвало бы затруднение в трактовке размерностей величин, связанных с вращением (дуги окружности, площади круга, работы пары сил и т.д.). </a:t>
            </a:r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 они </a:t>
            </a:r>
            <a:r>
              <a:rPr lang="ru-RU" sz="1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</a:t>
            </a:r>
            <a:r>
              <a:rPr lang="ru-RU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производными единицами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не зависят от выбора основных единиц. </a:t>
            </a:r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любых единицах длины размеры радиана и стерадиана остаются неизменными, аналогичная ситуация имеет место и для других единиц физических величин.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043" y="6460291"/>
            <a:ext cx="864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600" b="1" i="1" u="sng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</a:t>
            </a:r>
            <a:r>
              <a:rPr lang="ru-RU" altLang="ru-RU" sz="1600" b="1" i="1" u="sng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endParaRPr lang="ru-RU" sz="16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1291716" y="66658"/>
            <a:ext cx="644863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Book Antiqua" pitchFamily="18" charset="0"/>
              </a:rPr>
              <a:t>Международная система единиц (SI)</a:t>
            </a:r>
          </a:p>
        </p:txBody>
      </p:sp>
      <p:sp>
        <p:nvSpPr>
          <p:cNvPr id="97286" name="Text Box 372"/>
          <p:cNvSpPr txBox="1">
            <a:spLocks noChangeArrowheads="1"/>
          </p:cNvSpPr>
          <p:nvPr/>
        </p:nvSpPr>
        <p:spPr bwMode="auto">
          <a:xfrm>
            <a:off x="157479" y="542110"/>
            <a:ext cx="8856983" cy="600164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b="1" u="sng" dirty="0">
                <a:solidFill>
                  <a:srgbClr val="FF0000"/>
                </a:solidFill>
              </a:rPr>
              <a:t>В СИ в качестве основных приняты семь единиц</a:t>
            </a:r>
            <a:r>
              <a:rPr lang="ru-RU" sz="2300" b="1" dirty="0">
                <a:solidFill>
                  <a:srgbClr val="FF0000"/>
                </a:solidFill>
              </a:rPr>
              <a:t>: </a:t>
            </a:r>
            <a:endParaRPr lang="ru-RU" sz="2300" b="1" dirty="0" smtClean="0">
              <a:solidFill>
                <a:srgbClr val="FF0000"/>
              </a:solidFill>
            </a:endParaRPr>
          </a:p>
          <a:p>
            <a:pPr marL="820738" lvl="1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6600"/>
                </a:solidFill>
              </a:rPr>
              <a:t>в </a:t>
            </a:r>
            <a:r>
              <a:rPr lang="ru-RU" sz="2300" b="1" dirty="0">
                <a:solidFill>
                  <a:srgbClr val="006600"/>
                </a:solidFill>
              </a:rPr>
              <a:t>механике </a:t>
            </a:r>
            <a:r>
              <a:rPr lang="ru-RU" sz="2300" b="1" dirty="0" smtClean="0">
                <a:solidFill>
                  <a:srgbClr val="0000FF"/>
                </a:solidFill>
              </a:rPr>
              <a:t>– единицы длины </a:t>
            </a:r>
            <a:r>
              <a:rPr lang="ru-RU" sz="2300" b="1" dirty="0">
                <a:solidFill>
                  <a:srgbClr val="0000FF"/>
                </a:solidFill>
              </a:rPr>
              <a:t>(</a:t>
            </a:r>
            <a:r>
              <a:rPr lang="ru-RU" sz="2300" b="1" dirty="0">
                <a:solidFill>
                  <a:srgbClr val="FF0000"/>
                </a:solidFill>
              </a:rPr>
              <a:t>метр</a:t>
            </a:r>
            <a:r>
              <a:rPr lang="ru-RU" sz="2300" b="1" dirty="0">
                <a:solidFill>
                  <a:srgbClr val="0000FF"/>
                </a:solidFill>
              </a:rPr>
              <a:t>), массы (</a:t>
            </a:r>
            <a:r>
              <a:rPr lang="ru-RU" sz="2300" b="1" dirty="0">
                <a:solidFill>
                  <a:srgbClr val="FF0000"/>
                </a:solidFill>
              </a:rPr>
              <a:t>килограмм</a:t>
            </a:r>
            <a:r>
              <a:rPr lang="ru-RU" sz="2300" b="1" dirty="0">
                <a:solidFill>
                  <a:srgbClr val="0000FF"/>
                </a:solidFill>
              </a:rPr>
              <a:t>), времени (</a:t>
            </a:r>
            <a:r>
              <a:rPr lang="ru-RU" sz="2300" b="1" dirty="0">
                <a:solidFill>
                  <a:srgbClr val="FF0000"/>
                </a:solidFill>
              </a:rPr>
              <a:t>секунда</a:t>
            </a:r>
            <a:r>
              <a:rPr lang="ru-RU" sz="2300" b="1" dirty="0">
                <a:solidFill>
                  <a:srgbClr val="0000FF"/>
                </a:solidFill>
              </a:rPr>
              <a:t>); 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 marL="820738" lvl="1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6600"/>
                </a:solidFill>
              </a:rPr>
              <a:t>в </a:t>
            </a:r>
            <a:r>
              <a:rPr lang="ru-RU" sz="2300" b="1" dirty="0">
                <a:solidFill>
                  <a:srgbClr val="006600"/>
                </a:solidFill>
              </a:rPr>
              <a:t>электричестве </a:t>
            </a:r>
            <a:r>
              <a:rPr lang="ru-RU" sz="2300" b="1" dirty="0" smtClean="0">
                <a:solidFill>
                  <a:srgbClr val="0000FF"/>
                </a:solidFill>
              </a:rPr>
              <a:t>– единица силы </a:t>
            </a:r>
            <a:r>
              <a:rPr lang="ru-RU" sz="2300" b="1" dirty="0">
                <a:solidFill>
                  <a:srgbClr val="0000FF"/>
                </a:solidFill>
              </a:rPr>
              <a:t>электрического тока (</a:t>
            </a:r>
            <a:r>
              <a:rPr lang="ru-RU" sz="2300" b="1" dirty="0">
                <a:solidFill>
                  <a:srgbClr val="FF0000"/>
                </a:solidFill>
              </a:rPr>
              <a:t>ампер</a:t>
            </a:r>
            <a:r>
              <a:rPr lang="ru-RU" sz="2300" b="1" dirty="0">
                <a:solidFill>
                  <a:srgbClr val="0000FF"/>
                </a:solidFill>
              </a:rPr>
              <a:t>); 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 marL="820738" lvl="1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6600"/>
                </a:solidFill>
              </a:rPr>
              <a:t>в </a:t>
            </a:r>
            <a:r>
              <a:rPr lang="ru-RU" sz="2300" b="1" dirty="0">
                <a:solidFill>
                  <a:srgbClr val="006600"/>
                </a:solidFill>
              </a:rPr>
              <a:t>теплоте </a:t>
            </a:r>
            <a:r>
              <a:rPr lang="ru-RU" sz="2300" b="1" dirty="0" smtClean="0">
                <a:solidFill>
                  <a:srgbClr val="0000FF"/>
                </a:solidFill>
              </a:rPr>
              <a:t>– единица термодинамической </a:t>
            </a:r>
            <a:r>
              <a:rPr lang="ru-RU" sz="2300" b="1" dirty="0">
                <a:solidFill>
                  <a:srgbClr val="0000FF"/>
                </a:solidFill>
              </a:rPr>
              <a:t>температуры (</a:t>
            </a:r>
            <a:r>
              <a:rPr lang="ru-RU" sz="2300" b="1" dirty="0">
                <a:solidFill>
                  <a:srgbClr val="FF0000"/>
                </a:solidFill>
              </a:rPr>
              <a:t>Кельвин</a:t>
            </a:r>
            <a:r>
              <a:rPr lang="ru-RU" sz="2300" b="1" dirty="0">
                <a:solidFill>
                  <a:srgbClr val="0000FF"/>
                </a:solidFill>
              </a:rPr>
              <a:t>); 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 marL="820738" lvl="1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6600"/>
                </a:solidFill>
              </a:rPr>
              <a:t>в </a:t>
            </a:r>
            <a:r>
              <a:rPr lang="ru-RU" sz="2300" b="1" dirty="0">
                <a:solidFill>
                  <a:srgbClr val="006600"/>
                </a:solidFill>
              </a:rPr>
              <a:t>оптике </a:t>
            </a:r>
            <a:r>
              <a:rPr lang="ru-RU" sz="2300" b="1" dirty="0" smtClean="0">
                <a:solidFill>
                  <a:srgbClr val="0000FF"/>
                </a:solidFill>
              </a:rPr>
              <a:t>– единица силы </a:t>
            </a:r>
            <a:r>
              <a:rPr lang="ru-RU" sz="2300" b="1" dirty="0">
                <a:solidFill>
                  <a:srgbClr val="0000FF"/>
                </a:solidFill>
              </a:rPr>
              <a:t>света (</a:t>
            </a:r>
            <a:r>
              <a:rPr lang="ru-RU" sz="2300" b="1" dirty="0">
                <a:solidFill>
                  <a:srgbClr val="FF0000"/>
                </a:solidFill>
              </a:rPr>
              <a:t>кандела</a:t>
            </a:r>
            <a:r>
              <a:rPr lang="ru-RU" sz="2300" b="1" dirty="0">
                <a:solidFill>
                  <a:srgbClr val="0000FF"/>
                </a:solidFill>
              </a:rPr>
              <a:t>); 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pPr marL="820738" lvl="1" indent="-363538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6600"/>
                </a:solidFill>
              </a:rPr>
              <a:t>в </a:t>
            </a:r>
            <a:r>
              <a:rPr lang="ru-RU" sz="2300" b="1" dirty="0">
                <a:solidFill>
                  <a:srgbClr val="006600"/>
                </a:solidFill>
              </a:rPr>
              <a:t>молекулярной физике, термодинамике </a:t>
            </a:r>
            <a:r>
              <a:rPr lang="ru-RU" sz="2300" b="1" dirty="0" smtClean="0">
                <a:solidFill>
                  <a:srgbClr val="006600"/>
                </a:solidFill>
              </a:rPr>
              <a:t>и химии</a:t>
            </a:r>
            <a:r>
              <a:rPr lang="ru-RU" sz="2300" b="1" dirty="0" smtClean="0">
                <a:solidFill>
                  <a:srgbClr val="0000FF"/>
                </a:solidFill>
              </a:rPr>
              <a:t> – единица количества </a:t>
            </a:r>
            <a:r>
              <a:rPr lang="ru-RU" sz="2300" b="1" dirty="0">
                <a:solidFill>
                  <a:srgbClr val="0000FF"/>
                </a:solidFill>
              </a:rPr>
              <a:t>вещества (</a:t>
            </a:r>
            <a:r>
              <a:rPr lang="ru-RU" sz="2300" b="1" dirty="0">
                <a:solidFill>
                  <a:srgbClr val="FF0000"/>
                </a:solidFill>
              </a:rPr>
              <a:t>моль</a:t>
            </a:r>
            <a:r>
              <a:rPr lang="ru-RU" sz="2300" b="1" dirty="0">
                <a:solidFill>
                  <a:srgbClr val="0000FF"/>
                </a:solidFill>
              </a:rPr>
              <a:t>).</a:t>
            </a:r>
          </a:p>
          <a:p>
            <a:endParaRPr lang="ru-RU" sz="1600" b="1" dirty="0" smtClean="0">
              <a:solidFill>
                <a:srgbClr val="0000FF"/>
              </a:solidFill>
            </a:endParaRPr>
          </a:p>
          <a:p>
            <a:r>
              <a:rPr lang="ru-RU" sz="23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2300" b="1" dirty="0">
                <a:solidFill>
                  <a:srgbClr val="FF0000"/>
                </a:solidFill>
              </a:rPr>
              <a:t>физические величины </a:t>
            </a:r>
            <a:r>
              <a:rPr lang="ru-RU" sz="2300" b="1" dirty="0">
                <a:solidFill>
                  <a:srgbClr val="0000FF"/>
                </a:solidFill>
              </a:rPr>
              <a:t>отображают наиболее естественные для современного человека свойства окружающего мира. </a:t>
            </a:r>
            <a:endParaRPr lang="ru-RU" sz="2300" b="1" dirty="0" smtClean="0">
              <a:solidFill>
                <a:srgbClr val="0000FF"/>
              </a:solidFill>
            </a:endParaRPr>
          </a:p>
          <a:p>
            <a:r>
              <a:rPr lang="ru-RU" sz="2300" b="1" dirty="0" smtClean="0">
                <a:solidFill>
                  <a:srgbClr val="0000FF"/>
                </a:solidFill>
              </a:rPr>
              <a:t>Размеры </a:t>
            </a:r>
            <a:r>
              <a:rPr lang="ru-RU" sz="2300" b="1" dirty="0">
                <a:solidFill>
                  <a:srgbClr val="0000FF"/>
                </a:solidFill>
              </a:rPr>
              <a:t>единиц физических величин выбраны такими, чтобы они комфортно воспринимались органами чувств человека</a:t>
            </a:r>
            <a:r>
              <a:rPr lang="ru-RU" sz="2300" b="1" dirty="0" smtClean="0">
                <a:solidFill>
                  <a:srgbClr val="0000FF"/>
                </a:solidFill>
              </a:rPr>
              <a:t>.</a:t>
            </a:r>
            <a:endParaRPr lang="ru-RU" sz="2300" b="1" dirty="0">
              <a:solidFill>
                <a:srgbClr val="0000FF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7234" y="6166656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16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19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единицы</a:t>
            </a:r>
          </a:p>
          <a:p>
            <a:pPr algn="just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	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Производные единицы могут быть выражены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через основные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 помощью математических операций: умножения и деления. Некоторым из производных единиц, для удобства, присвоены собственные названия, такие единицы тоже можно использовать в математических выражениях для образования других производных единиц. 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Примеры: </a:t>
            </a:r>
            <a:endParaRPr lang="ru-RU" alt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силы – 1Н (Ньютон)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= 1 кг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м/с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1 кг 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 / с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работы – А (Ампер)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= 1 Дж (Джоуль)</a:t>
            </a:r>
          </a:p>
          <a:p>
            <a:pPr>
              <a:buClr>
                <a:srgbClr val="FF0000"/>
              </a:buClr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мощности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Дж / 1 с = кг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с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Вт (Ватт)</a:t>
            </a:r>
          </a:p>
          <a:p>
            <a:pPr>
              <a:buClr>
                <a:srgbClr val="FF0000"/>
              </a:buClr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давления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 (Паскаль) = 1 Н/ 1м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ru-RU" alt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</a:t>
            </a:r>
            <a:r>
              <a:rPr lang="ru-RU" altLang="ru-RU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= 1 Па (Паскаль)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47234" y="6166656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en-US" sz="1600" dirty="0" smtClean="0"/>
              <a:t>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6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12" y="188640"/>
            <a:ext cx="8363272" cy="293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Производные </a:t>
            </a:r>
            <a:r>
              <a:rPr lang="ru-RU" sz="1400" b="1" dirty="0">
                <a:solidFill>
                  <a:srgbClr val="0000FF"/>
                </a:solidFill>
              </a:rPr>
              <a:t>единицы, используемые в практике электрических измерений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18</a:t>
            </a:fld>
            <a:endParaRPr lang="ru-RU" sz="16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71654" y="476672"/>
          <a:ext cx="8363273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1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4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FF00"/>
                          </a:solidFill>
                        </a:rPr>
                        <a:t>Наименование величины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FF00"/>
                          </a:solidFill>
                        </a:rPr>
                        <a:t>Единица измерения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FF00"/>
                          </a:solidFill>
                        </a:rPr>
                        <a:t>Обозначение размерности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FF00"/>
                          </a:solidFill>
                        </a:rPr>
                        <a:t>Сокращенное обозначение единицы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электрического тока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ампер на квадратный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А/м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A/m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7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электричества, электрический заряд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Электрическое напряжение, электродвижущая сила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электрического поля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 на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M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Электрическая емкость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Абсолютная диэлектрич. проницаемость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фарад на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Ф/м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Электрич. сопротивление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Удельное электрическое сопротивление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 на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 ×м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W×m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Электрич. проводимость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сименс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Индуктивность, взаимная индуктивность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Электромагнитная энергия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джоуль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M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мощность электрической цепи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Реактивная мощность электрической цепи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 мощность электрической цепи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вольт-ампер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магнитного поля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ампер на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А/м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А/м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3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46D9-BC74-4B0D-B87B-42CC49C9575B}" type="slidenum">
              <a:rPr lang="ru-RU" altLang="ru-RU"/>
              <a:pPr/>
              <a:t>19</a:t>
            </a:fld>
            <a:endParaRPr lang="ru-RU" altLang="ru-RU"/>
          </a:p>
        </p:txBody>
      </p:sp>
      <p:graphicFrame>
        <p:nvGraphicFramePr>
          <p:cNvPr id="5436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98756"/>
              </p:ext>
            </p:extLst>
          </p:nvPr>
        </p:nvGraphicFramePr>
        <p:xfrm>
          <a:off x="1" y="476250"/>
          <a:ext cx="9143999" cy="6381750"/>
        </p:xfrm>
        <a:graphic>
          <a:graphicData uri="http://schemas.openxmlformats.org/drawingml/2006/table">
            <a:tbl>
              <a:tblPr/>
              <a:tblGrid>
                <a:gridCol w="2601310">
                  <a:extLst>
                    <a:ext uri="{9D8B030D-6E8A-4147-A177-3AD203B41FA5}">
                      <a16:colId xmlns:a16="http://schemas.microsoft.com/office/drawing/2014/main" xmlns="" val="3463994647"/>
                    </a:ext>
                  </a:extLst>
                </a:gridCol>
                <a:gridCol w="1182415">
                  <a:extLst>
                    <a:ext uri="{9D8B030D-6E8A-4147-A177-3AD203B41FA5}">
                      <a16:colId xmlns:a16="http://schemas.microsoft.com/office/drawing/2014/main" xmlns="" val="130151445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xmlns="" val="1845737727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xmlns="" val="328925903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xmlns="" val="3333262880"/>
                    </a:ext>
                  </a:extLst>
                </a:gridCol>
              </a:tblGrid>
              <a:tr h="38410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839093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Выражение через единицы 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976707"/>
                  </a:ext>
                </a:extLst>
              </a:tr>
              <a:tr h="384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7945950"/>
                  </a:ext>
                </a:extLst>
              </a:tr>
              <a:tr h="384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Сила, вес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Ньютон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847117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Давление, механическое напряжение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Паскаль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7668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Энергия, работа, количество теплоты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Джоуль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318077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0024189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электричества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269596"/>
                  </a:ext>
                </a:extLst>
              </a:tr>
              <a:tr h="703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Электрическое напряжение, потенциал, электродвижущая сила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12019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Электрическая емкость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200409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Электрическое сопротивление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278689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Электрическая проводимость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Сименс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491651"/>
                  </a:ext>
                </a:extLst>
              </a:tr>
              <a:tr h="5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магнитной индукции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2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1257307"/>
                  </a:ext>
                </a:extLst>
              </a:tr>
            </a:tbl>
          </a:graphicData>
        </a:graphic>
      </p:graphicFrame>
      <p:sp>
        <p:nvSpPr>
          <p:cNvPr id="54361" name="Rectangle 89"/>
          <p:cNvSpPr>
            <a:spLocks noChangeArrowheads="1"/>
          </p:cNvSpPr>
          <p:nvPr/>
        </p:nvSpPr>
        <p:spPr bwMode="auto">
          <a:xfrm>
            <a:off x="0" y="0"/>
            <a:ext cx="9144000" cy="465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ru-RU" sz="1900" b="1" i="1" dirty="0">
                <a:solidFill>
                  <a:srgbClr val="0000FF"/>
                </a:solidFill>
                <a:effectLst/>
              </a:rPr>
              <a:t>Производные единицы системы СИ, имеющие специальное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713919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43" y="620688"/>
            <a:ext cx="8640959" cy="5904656"/>
          </a:xfr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altLang="ru-RU" sz="48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2.2 </a:t>
            </a:r>
            <a:r>
              <a:rPr lang="ru-RU" altLang="ru-RU" sz="48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altLang="ru-RU" sz="48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СИСТЕМА ЕДИНИЦ ФИЗИЧЕСКИХ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ВЕЛИЧИН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58346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77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7093" y="6203829"/>
            <a:ext cx="856907" cy="669925"/>
          </a:xfrm>
        </p:spPr>
        <p:txBody>
          <a:bodyPr/>
          <a:lstStyle/>
          <a:p>
            <a:fld id="{FD709C7F-C749-4F96-9CC7-7611860F7457}" type="slidenum">
              <a:rPr lang="ru-RU" altLang="ru-RU" sz="1600"/>
              <a:pPr/>
              <a:t>20</a:t>
            </a:fld>
            <a:endParaRPr lang="ru-RU" altLang="ru-RU" sz="1600" dirty="0"/>
          </a:p>
        </p:txBody>
      </p:sp>
      <p:graphicFrame>
        <p:nvGraphicFramePr>
          <p:cNvPr id="553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96419"/>
              </p:ext>
            </p:extLst>
          </p:nvPr>
        </p:nvGraphicFramePr>
        <p:xfrm>
          <a:off x="0" y="510052"/>
          <a:ext cx="9144000" cy="5367220"/>
        </p:xfrm>
        <a:graphic>
          <a:graphicData uri="http://schemas.openxmlformats.org/drawingml/2006/table">
            <a:tbl>
              <a:tblPr/>
              <a:tblGrid>
                <a:gridCol w="2483768">
                  <a:extLst>
                    <a:ext uri="{9D8B030D-6E8A-4147-A177-3AD203B41FA5}">
                      <a16:colId xmlns:a16="http://schemas.microsoft.com/office/drawing/2014/main" xmlns="" val="22148710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52409057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586510216"/>
                    </a:ext>
                  </a:extLst>
                </a:gridCol>
                <a:gridCol w="1497973">
                  <a:extLst>
                    <a:ext uri="{9D8B030D-6E8A-4147-A177-3AD203B41FA5}">
                      <a16:colId xmlns:a16="http://schemas.microsoft.com/office/drawing/2014/main" xmlns="" val="2197182153"/>
                    </a:ext>
                  </a:extLst>
                </a:gridCol>
                <a:gridCol w="1849891">
                  <a:extLst>
                    <a:ext uri="{9D8B030D-6E8A-4147-A177-3AD203B41FA5}">
                      <a16:colId xmlns:a16="http://schemas.microsoft.com/office/drawing/2014/main" xmlns="" val="2470323841"/>
                    </a:ext>
                  </a:extLst>
                </a:gridCol>
              </a:tblGrid>
              <a:tr h="1249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Выражение через единицы 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465397"/>
                  </a:ext>
                </a:extLst>
              </a:tr>
              <a:tr h="506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Магнитная индукция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535984"/>
                  </a:ext>
                </a:extLst>
              </a:tr>
              <a:tr h="508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Индуктивность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485794"/>
                  </a:ext>
                </a:extLst>
              </a:tr>
              <a:tr h="508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Световой поток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Люмен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cdsr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4331676"/>
                  </a:ext>
                </a:extLst>
              </a:tr>
              <a:tr h="5062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Люкс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Лк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cdsr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8036655"/>
                  </a:ext>
                </a:extLst>
              </a:tr>
              <a:tr h="783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 радионуклида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Беккерель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ru-RU" sz="16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442296"/>
                  </a:ext>
                </a:extLst>
              </a:tr>
              <a:tr h="781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Поглощенная доза ионизирующего излучения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81972"/>
                  </a:ext>
                </a:extLst>
              </a:tr>
              <a:tr h="52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Эквивалентная доза излучения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altLang="ru-RU" sz="16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Зиверт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6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ru-RU" altLang="ru-RU" sz="16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685604"/>
                  </a:ext>
                </a:extLst>
              </a:tr>
            </a:tbl>
          </a:graphicData>
        </a:graphic>
      </p:graphicFrame>
      <p:sp>
        <p:nvSpPr>
          <p:cNvPr id="55355" name="Rectangle 59"/>
          <p:cNvSpPr>
            <a:spLocks noChangeArrowheads="1"/>
          </p:cNvSpPr>
          <p:nvPr/>
        </p:nvSpPr>
        <p:spPr bwMode="auto">
          <a:xfrm>
            <a:off x="0" y="6423"/>
            <a:ext cx="9144000" cy="465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ru-RU" sz="1900" b="1" i="1" dirty="0">
                <a:solidFill>
                  <a:srgbClr val="0000FF"/>
                </a:solidFill>
                <a:effectLst/>
              </a:rPr>
              <a:t>Производные единицы системы СИ, имеющие специальное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5895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752528"/>
          </a:xfrm>
          <a:solidFill>
            <a:srgbClr val="FFFF00"/>
          </a:solidFill>
          <a:ln w="38100">
            <a:solidFill>
              <a:srgbClr val="0000FF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Кратные и 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дольные 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единицы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058484C9-490D-4D29-B553-93C8E0EC740C}" type="slidenum">
              <a:rPr lang="ru-RU" sz="1600" smtClean="0"/>
              <a:pPr>
                <a:defRPr/>
              </a:pPr>
              <a:t>21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981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35376" y="3212976"/>
            <a:ext cx="8532440" cy="28803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Кратная </a:t>
            </a:r>
            <a:r>
              <a:rPr lang="ru-RU" alt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</a:t>
            </a:r>
            <a:r>
              <a:rPr lang="ru-RU" altLang="ru-RU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altLang="ru-RU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физической величины </a:t>
            </a:r>
            <a:r>
              <a:rPr lang="ru-RU" altLang="ru-RU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целое число раз большая</a:t>
            </a:r>
            <a:r>
              <a:rPr lang="ru-RU" alt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или внесистемной единицы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ru-RU" sz="2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Дольная </a:t>
            </a:r>
            <a:r>
              <a:rPr lang="ru-RU" alt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</a:t>
            </a:r>
            <a:r>
              <a:rPr lang="ru-RU" altLang="ru-RU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единица физической величины </a:t>
            </a:r>
            <a:r>
              <a:rPr lang="ru-RU" altLang="ru-RU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целое число раз меньшая</a:t>
            </a:r>
            <a:r>
              <a:rPr lang="ru-RU" alt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 или внесистемной единицы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58346" y="6172200"/>
            <a:ext cx="856907" cy="669925"/>
          </a:xfrm>
        </p:spPr>
        <p:txBody>
          <a:bodyPr/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22</a:t>
            </a:fld>
            <a:endParaRPr lang="ru-RU" sz="1600" dirty="0"/>
          </a:p>
        </p:txBody>
      </p:sp>
      <p:sp>
        <p:nvSpPr>
          <p:cNvPr id="13" name="Text Box 373"/>
          <p:cNvSpPr txBox="1">
            <a:spLocks noChangeArrowheads="1"/>
          </p:cNvSpPr>
          <p:nvPr/>
        </p:nvSpPr>
        <p:spPr bwMode="auto">
          <a:xfrm>
            <a:off x="319655" y="722596"/>
            <a:ext cx="85447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Числовые значения </a:t>
            </a: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ФВ изменяются 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в значительных пределах. Поэтому для удобства практических измерений наряду с основными и производными единицами,</a:t>
            </a:r>
            <a:r>
              <a:rPr lang="ru-RU" sz="24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называемыми</a:t>
            </a:r>
            <a:r>
              <a:rPr lang="ru-RU" sz="24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главными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, введены также 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кратные</a:t>
            </a:r>
            <a:r>
              <a:rPr lang="ru-RU" sz="2400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и</a:t>
            </a:r>
            <a:r>
              <a:rPr lang="ru-RU" sz="2400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дольные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единицы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, которые обычно находятся в </a:t>
            </a:r>
            <a:r>
              <a:rPr lang="ru-RU" sz="2400" b="1" dirty="0">
                <a:solidFill>
                  <a:srgbClr val="000000"/>
                </a:solidFill>
                <a:latin typeface="Book Antiqua" pitchFamily="18" charset="0"/>
              </a:rPr>
              <a:t>декадном отношении к главной единице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-25683" y="65002"/>
            <a:ext cx="911525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КРАТНЫЕ И ДОЛЬНЫЕ ЕДИНИЦЫ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58346" y="6172200"/>
            <a:ext cx="856907" cy="669925"/>
          </a:xfrm>
        </p:spPr>
        <p:txBody>
          <a:bodyPr/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23</a:t>
            </a:fld>
            <a:endParaRPr lang="ru-RU" sz="160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708" y="44624"/>
            <a:ext cx="85042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КРАТНЫЕ И ДОЛЬНЫЕ ЕДИНИЦЫ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708" y="294023"/>
            <a:ext cx="8485396" cy="659136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вводились в СИ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 г.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 Генеральная конференция по мерам и весам (ГКМВ)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наименований приставок и соответствующих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множителей в пределах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−12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 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ru-RU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ГКМВ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приставки для множителей </a:t>
            </a: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−15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135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ru-RU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ГКМВ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приставки для множителей </a:t>
            </a: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ru-RU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</a:t>
            </a:r>
            <a:r>
              <a:rPr lang="ru-RU" sz="13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ГКМВ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для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множителей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−24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−21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приставок образовано от слов древнегреческого </a:t>
            </a:r>
            <a:r>
              <a:rPr lang="ru-RU" sz="135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δέκ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гекто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ἑκ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ατόν 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χίλιοι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тысяча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μέγ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γίγ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 –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«гигантский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τέρ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чудовище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π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έντε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экса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ἕξ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соответствуют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разрядам по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переводятся, соответственно, как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«пять»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«шесть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μικρός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νᾶνος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переводятся как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«малый»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иотта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(1000</a:t>
            </a:r>
            <a:r>
              <a:rPr lang="ru-RU" sz="13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иокто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(1/1000</a:t>
            </a:r>
            <a:r>
              <a:rPr lang="ru-RU" sz="135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одного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ὀκτώ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35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восемь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образованные 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135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латинского и др. языков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 </a:t>
            </a:r>
            <a:r>
              <a:rPr lang="ru-RU" sz="135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a-Latn" sz="135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тысяча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35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centum</a:t>
            </a:r>
            <a:r>
              <a:rPr lang="ru-RU" sz="135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decimus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зетта</a:t>
            </a: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зепто</a:t>
            </a: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происходит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a-Latn" sz="13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от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ранцузский язык"/>
              </a:rPr>
              <a:t>фр.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35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атто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атский язык"/>
              </a:rPr>
              <a:t>дат.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3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«восемнадцать»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фемто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атский язык"/>
              </a:rPr>
              <a:t>дат.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Норвежский язык"/>
              </a:rPr>
              <a:t>норв.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femten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35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Древнескандинавский язык"/>
              </a:rPr>
              <a:t>др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Древнескандинавский язык"/>
              </a:rPr>
              <a:t>.-сканд.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fimmtān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«пятнадцать»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пико» 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Итальянский язык"/>
              </a:rPr>
              <a:t>итал.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3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piccolo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– </a:t>
            </a:r>
            <a:r>
              <a:rPr lang="ru-RU" sz="135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«маленький»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4274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>
          <a:xfrm>
            <a:off x="251520" y="450965"/>
            <a:ext cx="8640960" cy="6048672"/>
          </a:xfrm>
          <a:solidFill>
            <a:srgbClr val="FFFF00"/>
          </a:solidFill>
          <a:ln w="38100">
            <a:solidFill>
              <a:srgbClr val="0000FF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Множители  и приставки для образования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десятичных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Кратных и дольных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единиц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058484C9-490D-4D29-B553-93C8E0EC740C}" type="slidenum">
              <a:rPr lang="ru-RU" sz="1600" smtClean="0"/>
              <a:pPr>
                <a:defRPr/>
              </a:pPr>
              <a:t>24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98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987965"/>
              </p:ext>
            </p:extLst>
          </p:nvPr>
        </p:nvGraphicFramePr>
        <p:xfrm>
          <a:off x="249514" y="1139656"/>
          <a:ext cx="8576426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27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Десятичный множитель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Приставка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Обозначение приставки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</a:t>
                      </a:r>
                      <a:r>
                        <a:rPr lang="ru-RU" sz="1600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декалитр</a:t>
                      </a:r>
                      <a:r>
                        <a:rPr lang="ru-RU" sz="1600" u="none" strike="noStrike" baseline="0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гекто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гектопаскаль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килоньютон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мегапаскаль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ГГц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гигагерц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теравольт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Пфлопс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петафлопс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эксаметр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зетта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zetta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ЗэВ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зеттаэлектронвольт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иотта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yotta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b="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u="none" strike="noStrike" dirty="0" err="1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иоттаграмм</a:t>
                      </a:r>
                      <a:endParaRPr lang="ru-RU" sz="1600" b="0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Номер слайда 6"/>
          <p:cNvSpPr txBox="1">
            <a:spLocks/>
          </p:cNvSpPr>
          <p:nvPr/>
        </p:nvSpPr>
        <p:spPr>
          <a:xfrm>
            <a:off x="8258346" y="617220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2</a:t>
            </a:r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title"/>
          </p:nvPr>
        </p:nvSpPr>
        <p:spPr>
          <a:xfrm>
            <a:off x="401733" y="255955"/>
            <a:ext cx="8229600" cy="313724"/>
          </a:xfrm>
        </p:spPr>
        <p:txBody>
          <a:bodyPr>
            <a:normAutofit fontScale="90000"/>
          </a:bodyPr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25</a:t>
            </a:fld>
            <a:endParaRPr lang="ru-RU" sz="1600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85608" y="467961"/>
            <a:ext cx="850423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Множители и приставки для образования </a:t>
            </a:r>
            <a:endParaRPr lang="ru-RU" sz="1600" b="1" dirty="0" smtClean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кратных ЕДИНИЦ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596837"/>
              </p:ext>
            </p:extLst>
          </p:nvPr>
        </p:nvGraphicFramePr>
        <p:xfrm>
          <a:off x="249514" y="1139656"/>
          <a:ext cx="8576426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277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Десятичный множитель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Приставка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Обозначение приставки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русская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русское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−1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деци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дециметр 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−2</a:t>
                      </a:r>
                      <a:endParaRPr lang="ru-RU" sz="2400" b="1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санти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сантиметр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−3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миллиньютон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−6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Значок микро"/>
                        </a:rPr>
                        <a:t>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мкм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микрометр,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микрон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−9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нанометр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−12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пикофарад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−15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фемто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 err="1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фемтосекунда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−18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 err="1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аттосекунда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−21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зепто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zepto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зКл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 err="1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зептокулон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baseline="30000" dirty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−24</a:t>
                      </a:r>
                      <a:endParaRPr lang="ru-RU" sz="2400" b="1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иокто</a:t>
                      </a:r>
                      <a:endParaRPr lang="ru-RU" sz="2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u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</a:t>
                      </a:r>
                      <a:r>
                        <a:rPr lang="ru-RU" sz="160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 smtClean="0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u="none" dirty="0" err="1">
                          <a:solidFill>
                            <a:srgbClr val="1D08B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иоктограмм</a:t>
                      </a:r>
                      <a:endParaRPr lang="ru-RU" sz="1600" u="none" dirty="0">
                        <a:solidFill>
                          <a:srgbClr val="1D08B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Номер слайда 6"/>
          <p:cNvSpPr txBox="1">
            <a:spLocks/>
          </p:cNvSpPr>
          <p:nvPr/>
        </p:nvSpPr>
        <p:spPr>
          <a:xfrm>
            <a:off x="8258346" y="617220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28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2</a:t>
            </a:r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title"/>
          </p:nvPr>
        </p:nvSpPr>
        <p:spPr>
          <a:xfrm>
            <a:off x="401733" y="255955"/>
            <a:ext cx="8229600" cy="313724"/>
          </a:xfrm>
        </p:spPr>
        <p:txBody>
          <a:bodyPr>
            <a:normAutofit fontScale="90000"/>
          </a:bodyPr>
          <a:lstStyle/>
          <a:p>
            <a:pPr>
              <a:defRPr/>
            </a:pPr>
            <a:fld id="{C1260209-3C95-4B2F-988C-DA9F7ACE1090}" type="slidenum">
              <a:rPr lang="ru-RU" sz="1600" smtClean="0"/>
              <a:pPr>
                <a:defRPr/>
              </a:pPr>
              <a:t>26</a:t>
            </a:fld>
            <a:endParaRPr lang="ru-RU" sz="1600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85608" y="467961"/>
            <a:ext cx="850423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Множители и приставки для образования </a:t>
            </a:r>
            <a:endParaRPr lang="ru-RU" sz="1600" b="1" dirty="0" smtClean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ДОЛЬНЫх ЕДИНИЦ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4104456"/>
          </a:xfrm>
          <a:solidFill>
            <a:srgbClr val="FFFF00"/>
          </a:solidFill>
          <a:ln w="38100">
            <a:solidFill>
              <a:srgbClr val="0000FF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Внесистемные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единицы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058484C9-490D-4D29-B553-93C8E0EC740C}" type="slidenum">
              <a:rPr lang="ru-RU" sz="1600" smtClean="0"/>
              <a:pPr>
                <a:defRPr/>
              </a:pPr>
              <a:t>27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45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7093" y="6214715"/>
            <a:ext cx="856907" cy="669925"/>
          </a:xfrm>
        </p:spPr>
        <p:txBody>
          <a:bodyPr/>
          <a:lstStyle/>
          <a:p>
            <a:fld id="{660EA44F-2D8E-45E1-9AA7-ADA654D33CFC}" type="slidenum">
              <a:rPr lang="ru-RU" altLang="ru-RU" sz="1600"/>
              <a:pPr/>
              <a:t>28</a:t>
            </a:fld>
            <a:endParaRPr lang="ru-RU" altLang="ru-RU" sz="1600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953" y="0"/>
            <a:ext cx="9144000" cy="792162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</a:rPr>
              <a:t>Внесистемные единицы</a:t>
            </a:r>
            <a:r>
              <a:rPr lang="ru-RU" altLang="ru-RU" sz="2000" b="1" dirty="0">
                <a:solidFill>
                  <a:srgbClr val="FFFF00"/>
                </a:solidFill>
              </a:rPr>
              <a:t> </a:t>
            </a:r>
            <a:br>
              <a:rPr lang="ru-RU" altLang="ru-RU" sz="2000" b="1" dirty="0">
                <a:solidFill>
                  <a:srgbClr val="FFFF00"/>
                </a:solidFill>
              </a:rPr>
            </a:br>
            <a:r>
              <a:rPr lang="ru-RU" altLang="ru-RU" sz="2000" b="1" dirty="0">
                <a:solidFill>
                  <a:srgbClr val="FFFF00"/>
                </a:solidFill>
              </a:rPr>
              <a:t>(</a:t>
            </a:r>
            <a:r>
              <a:rPr lang="ru-RU" altLang="ru-RU" sz="2000" b="1" i="1" dirty="0">
                <a:solidFill>
                  <a:srgbClr val="FFFF00"/>
                </a:solidFill>
              </a:rPr>
              <a:t>единицы ФВ, не входящие ни в одну из принятых систем единиц</a:t>
            </a:r>
            <a:r>
              <a:rPr lang="ru-RU" altLang="ru-RU" sz="2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06562"/>
            <a:ext cx="8856983" cy="571878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Внесистемные единицы разделяют на </a:t>
            </a:r>
            <a:r>
              <a:rPr lang="ru-RU" altLang="ru-RU" sz="2000" b="1" u="sng" dirty="0">
                <a:solidFill>
                  <a:srgbClr val="0000FF"/>
                </a:solidFill>
              </a:rPr>
              <a:t>четыре вида</a:t>
            </a:r>
            <a:r>
              <a:rPr lang="ru-RU" altLang="ru-RU" sz="2000" dirty="0">
                <a:solidFill>
                  <a:srgbClr val="0000FF"/>
                </a:solidFill>
              </a:rPr>
              <a:t>: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</a:pPr>
            <a:r>
              <a:rPr lang="ru-RU" altLang="ru-RU" sz="2000" b="1" i="1" dirty="0">
                <a:solidFill>
                  <a:srgbClr val="FF0000"/>
                </a:solidFill>
              </a:rPr>
              <a:t>Допускаемые наравне с единицами СИ</a:t>
            </a:r>
            <a:r>
              <a:rPr lang="ru-RU" altLang="ru-RU" sz="2000" dirty="0"/>
              <a:t>, например: единица массы – тонна; единицы плоского угла – градус, минута, секунда; единица объема – литр и др. Внесистемные единицы, допускаемые к применению наравне с единицами СИ, приведены в таблице 1.7.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</a:pPr>
            <a:r>
              <a:rPr lang="ru-RU" altLang="ru-RU" sz="2000" b="1" i="1" dirty="0">
                <a:solidFill>
                  <a:srgbClr val="FF0000"/>
                </a:solidFill>
              </a:rPr>
              <a:t>Допускаемые к применению в специальных областях</a:t>
            </a:r>
            <a:r>
              <a:rPr lang="ru-RU" altLang="ru-RU" sz="2000" dirty="0"/>
              <a:t>, к которым относятся: единицы длины (в астрономии) – астрономическая единица, парсек, световой год; единица оптической силы (в оптике) –  диоптрия; единица энергии (в физике) –  электрон-вольт, приведены в таблице 1.4.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</a:pPr>
            <a:r>
              <a:rPr lang="ru-RU" altLang="ru-RU" sz="2000" b="1" i="1" dirty="0">
                <a:solidFill>
                  <a:srgbClr val="FF0000"/>
                </a:solidFill>
              </a:rPr>
              <a:t>Временно допускаемые к применению наравне с единицами СИ</a:t>
            </a:r>
            <a:r>
              <a:rPr lang="ru-RU" altLang="ru-RU" sz="2000" dirty="0"/>
              <a:t>, например: в морской навигации – морская миля; в ювелирном деле единица массы –  карат и др. Эти единицы должны изыматься из употребления в соответствии с международными соглашениями.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</a:pPr>
            <a:r>
              <a:rPr lang="ru-RU" altLang="ru-RU" sz="2000" b="1" i="1" dirty="0">
                <a:solidFill>
                  <a:srgbClr val="FF0000"/>
                </a:solidFill>
              </a:rPr>
              <a:t>Изъятые из употребления</a:t>
            </a:r>
            <a:r>
              <a:rPr lang="ru-RU" altLang="ru-RU" sz="2000" dirty="0"/>
              <a:t>, к ним относятся единицы давления – миллиметр ртутного столба; единица мощности – лошадиная сила и др. </a:t>
            </a:r>
          </a:p>
        </p:txBody>
      </p:sp>
    </p:spTree>
    <p:extLst>
      <p:ext uri="{BB962C8B-B14F-4D97-AF65-F5344CB8AC3E}">
        <p14:creationId xmlns:p14="http://schemas.microsoft.com/office/powerpoint/2010/main" val="61321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FA20-AA25-4D68-9D18-761A0C9D4FDD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31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273050" indent="-273050" algn="ctr">
              <a:buClr>
                <a:srgbClr val="9BBB59"/>
              </a:buClr>
              <a:buFont typeface="Wingdings" panose="05000000000000000000" pitchFamily="2" charset="2"/>
              <a:buNone/>
            </a:pPr>
            <a:r>
              <a:rPr lang="ru-RU" altLang="ru-RU" sz="1600" b="1" i="1" dirty="0"/>
              <a:t>Внесистемные единицы, допускаемые к применению наравне с единицами СИ</a:t>
            </a:r>
            <a:endParaRPr lang="ru-RU" altLang="ru-RU" sz="1600" b="1" i="1" dirty="0">
              <a:solidFill>
                <a:srgbClr val="37609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847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48238"/>
              </p:ext>
            </p:extLst>
          </p:nvPr>
        </p:nvGraphicFramePr>
        <p:xfrm>
          <a:off x="-2" y="431800"/>
          <a:ext cx="9144000" cy="642619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60351409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6032734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0777978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5185042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904079292"/>
                    </a:ext>
                  </a:extLst>
                </a:gridCol>
              </a:tblGrid>
              <a:tr h="33776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величины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3277207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Соотношение с единицей 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229721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международное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русское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760159"/>
                  </a:ext>
                </a:extLst>
              </a:tr>
              <a:tr h="3394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Масса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Тонна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201997"/>
                  </a:ext>
                </a:extLst>
              </a:tr>
              <a:tr h="49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Атомная единица массы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а.е.м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≈1,66057*10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-27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160589"/>
                  </a:ext>
                </a:extLst>
              </a:tr>
              <a:tr h="33776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Время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Минута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 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190774"/>
                  </a:ext>
                </a:extLst>
              </a:tr>
              <a:tr h="339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3600 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451286"/>
                  </a:ext>
                </a:extLst>
              </a:tr>
              <a:tr h="33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сутки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86400 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902445"/>
                  </a:ext>
                </a:extLst>
              </a:tr>
              <a:tr h="49885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Плоский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угол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Градус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kumimoji="0" lang="en-US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ru-RU" altLang="ru-RU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kumimoji="0" lang="en-US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ru-RU" alt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/180)рад=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=1,745329…*10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973303"/>
                  </a:ext>
                </a:extLst>
              </a:tr>
              <a:tr h="49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Минута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…’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…’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/10800)рад=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=2,908882…*10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292585"/>
                  </a:ext>
                </a:extLst>
              </a:tr>
              <a:tr h="49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Секунда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…”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…”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/648000)рад=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=4,848137…*10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609589"/>
                  </a:ext>
                </a:extLst>
              </a:tr>
              <a:tr h="339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Град или гон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/200)рад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342398"/>
                  </a:ext>
                </a:extLst>
              </a:tr>
              <a:tr h="498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Объем, вместимость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Литр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348157"/>
                  </a:ext>
                </a:extLst>
              </a:tr>
              <a:tr h="49885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Длина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Астрономическая единица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ua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а.е.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≈1,45598*10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293375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Световой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ly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Св.год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≈9,4605*10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966486"/>
                  </a:ext>
                </a:extLst>
              </a:tr>
              <a:tr h="38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парсек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≈3,0857*10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674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43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106760" y="369332"/>
            <a:ext cx="8857728" cy="64910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физике общие правила конструирования систем единиц были сформулированы </a:t>
            </a:r>
            <a:r>
              <a:rPr lang="ru-RU" alt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Гауссом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1832 г. </a:t>
            </a:r>
            <a:r>
              <a:rPr lang="ru-RU" alt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сводились </a:t>
            </a:r>
            <a:r>
              <a:rPr lang="ru-RU" alt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ряд основных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(независимых друг от друга) физических величин 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длины, массы и времени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единицы основных физических величин;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единицы производных физических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производных единиц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относящихся к некоторой системе величин и образованная в соответствии с принятыми принципами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ru-RU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заключаются в следующем: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физические величины являются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независимыми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(основными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другие являются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функциями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производными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ФВ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spcBef>
                <a:spcPct val="50000"/>
              </a:spcBef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ФВ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величин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единиц), которые определяются </a:t>
            </a:r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других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ФВ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остальные физические величины, которые определяются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физических законов и зависимостей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физические величины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скорость находят из уравнения физики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L / t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м/с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единицы ускорения: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V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м/с²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единицы силы: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m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кг·м</a:t>
            </a:r>
            <a:r>
              <a:rPr lang="ru-RU" b="1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i="1" dirty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с²</a:t>
            </a:r>
            <a:r>
              <a:rPr lang="ru-RU" i="1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6166656"/>
            <a:ext cx="856907" cy="669925"/>
          </a:xfrm>
        </p:spPr>
        <p:txBody>
          <a:bodyPr/>
          <a:lstStyle/>
          <a:p>
            <a:pPr>
              <a:defRPr/>
            </a:pPr>
            <a:fld id="{479E8260-570E-4875-A1ED-0BD3F4CD182D}" type="slidenum">
              <a:rPr lang="ru-RU" sz="1600"/>
              <a:pPr>
                <a:defRPr/>
              </a:pPr>
              <a:t>3</a:t>
            </a:fld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0" y="0"/>
            <a:ext cx="910414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Тема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2.2 </a:t>
            </a:r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СИСТЕМА ЕДИНИЦ ФИЗИЧЕСКИХ ВЕЛИЧИН</a:t>
            </a:r>
            <a:endParaRPr lang="ru-RU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A4CE-8A0B-432E-961E-14A875B27158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3999" cy="57626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273050" indent="-273050" algn="ctr">
              <a:buClr>
                <a:srgbClr val="9BBB59"/>
              </a:buClr>
              <a:buFont typeface="Wingdings" panose="05000000000000000000" pitchFamily="2" charset="2"/>
              <a:buNone/>
            </a:pPr>
            <a:r>
              <a:rPr lang="ru-RU" altLang="ru-RU" sz="1800" b="1" i="1" dirty="0">
                <a:solidFill>
                  <a:srgbClr val="0000FF"/>
                </a:solidFill>
              </a:rPr>
              <a:t>Внесистемные единицы, изъятые из употребления</a:t>
            </a:r>
            <a:r>
              <a:rPr lang="ru-RU" altLang="ru-RU" sz="1800" b="1" i="1" dirty="0" smtClean="0">
                <a:solidFill>
                  <a:srgbClr val="0000FF"/>
                </a:solidFill>
              </a:rPr>
              <a:t>, и </a:t>
            </a:r>
            <a:r>
              <a:rPr lang="ru-RU" altLang="ru-RU" sz="1800" b="1" i="1" dirty="0">
                <a:solidFill>
                  <a:srgbClr val="0000FF"/>
                </a:solidFill>
              </a:rPr>
              <a:t>их связь с единицами системы СИ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7073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83042"/>
              </p:ext>
            </p:extLst>
          </p:nvPr>
        </p:nvGraphicFramePr>
        <p:xfrm>
          <a:off x="0" y="576262"/>
          <a:ext cx="9143998" cy="6281737"/>
        </p:xfrm>
        <a:graphic>
          <a:graphicData uri="http://schemas.openxmlformats.org/drawingml/2006/table">
            <a:tbl>
              <a:tblPr/>
              <a:tblGrid>
                <a:gridCol w="2285999">
                  <a:extLst>
                    <a:ext uri="{9D8B030D-6E8A-4147-A177-3AD203B41FA5}">
                      <a16:colId xmlns:a16="http://schemas.microsoft.com/office/drawing/2014/main" xmlns="" val="381756854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049707132"/>
                    </a:ext>
                  </a:extLst>
                </a:gridCol>
                <a:gridCol w="1942661">
                  <a:extLst>
                    <a:ext uri="{9D8B030D-6E8A-4147-A177-3AD203B41FA5}">
                      <a16:colId xmlns:a16="http://schemas.microsoft.com/office/drawing/2014/main" xmlns="" val="2807322614"/>
                    </a:ext>
                  </a:extLst>
                </a:gridCol>
                <a:gridCol w="2629338">
                  <a:extLst>
                    <a:ext uri="{9D8B030D-6E8A-4147-A177-3AD203B41FA5}">
                      <a16:colId xmlns:a16="http://schemas.microsoft.com/office/drawing/2014/main" xmlns="" val="3708564734"/>
                    </a:ext>
                  </a:extLst>
                </a:gridCol>
              </a:tblGrid>
              <a:tr h="31038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величины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Единица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680986"/>
                  </a:ext>
                </a:extLst>
              </a:tr>
              <a:tr h="32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Соотношение с единицей 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8764924"/>
                  </a:ext>
                </a:extLst>
              </a:tr>
              <a:tr h="517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Длина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Микрон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Ангстрем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мк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мк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Å=10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184568"/>
                  </a:ext>
                </a:extLst>
              </a:tr>
              <a:tr h="344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Масса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Центнер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цн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44558"/>
                  </a:ext>
                </a:extLst>
              </a:tr>
              <a:tr h="344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Площадь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а=10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434456"/>
                  </a:ext>
                </a:extLst>
              </a:tr>
              <a:tr h="344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Угол поворота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Оборот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об=2 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рад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692828"/>
                  </a:ext>
                </a:extLst>
              </a:tr>
              <a:tr h="517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Угловая скорость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Оборот в минуту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Оборот в секунду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об/мин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об/с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об/мин=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/30 рад/с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об/с=2</a:t>
                      </a:r>
                      <a:r>
                        <a:rPr kumimoji="0" lang="el-GR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рад/с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40416"/>
                  </a:ext>
                </a:extLst>
              </a:tr>
              <a:tr h="724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Сила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Килограмм-сила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Тонна-сила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кгс=9,80665 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тс=9,80665*10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дин=10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654542"/>
                  </a:ext>
                </a:extLst>
              </a:tr>
              <a:tr h="7242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Работа и энергия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Килограмм-сила-метр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Ватт-час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кгс*м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вт*ч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кгс·м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=9,80665 Дж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эрг=10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Дж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вт·ч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=3,6*10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577979"/>
                  </a:ext>
                </a:extLst>
              </a:tr>
              <a:tr h="344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Мощность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Лошадиная сила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Л.с.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1л.с.=735,499 Вт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665030"/>
                  </a:ext>
                </a:extLst>
              </a:tr>
              <a:tr h="1783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Давление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Миллиметр ртутного столба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Миллиметр водяного столба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Техническая атмосфера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атмосфера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мм рт. ст.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мм вод. ст.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атм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бар= 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мм рт. ст.=133,322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мм вод. ст.=9,80665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=9,80665*10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1атм=1,01325*10</a:t>
                      </a:r>
                      <a:r>
                        <a:rPr kumimoji="0" lang="ru-RU" alt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(760 мм рт. ст.)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724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0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7093" y="6151564"/>
            <a:ext cx="856907" cy="669925"/>
          </a:xfrm>
        </p:spPr>
        <p:txBody>
          <a:bodyPr/>
          <a:lstStyle/>
          <a:p>
            <a:fld id="{C834DAD5-E796-4649-B7B6-F4F8E6A3A145}" type="slidenum">
              <a:rPr lang="ru-RU" altLang="ru-RU" sz="1600"/>
              <a:pPr/>
              <a:t>4</a:t>
            </a:fld>
            <a:endParaRPr lang="ru-RU" alt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48841"/>
            <a:ext cx="8784976" cy="6020519"/>
          </a:xfrm>
          <a:solidFill>
            <a:schemeClr val="tx1"/>
          </a:solidFill>
        </p:spPr>
        <p:txBody>
          <a:bodyPr anchor="t" anchorCtr="0">
            <a:noAutofit/>
          </a:bodyPr>
          <a:lstStyle/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b="1" dirty="0"/>
              <a:t>Обосновано, но в общем произвольным образом выбираются несколько ФВ, называемых </a:t>
            </a:r>
            <a:r>
              <a:rPr lang="ru-RU" altLang="ru-RU" b="1" i="1" dirty="0">
                <a:solidFill>
                  <a:srgbClr val="FF0000"/>
                </a:solidFill>
              </a:rPr>
              <a:t>основными</a:t>
            </a:r>
            <a:r>
              <a:rPr lang="ru-RU" altLang="ru-RU" dirty="0"/>
              <a:t>. </a:t>
            </a:r>
            <a:r>
              <a:rPr lang="ru-RU" altLang="ru-RU" b="1" dirty="0"/>
              <a:t>Остальные величины, называемые </a:t>
            </a:r>
            <a:r>
              <a:rPr lang="ru-RU" altLang="ru-RU" b="1" i="1" dirty="0">
                <a:solidFill>
                  <a:srgbClr val="FF0000"/>
                </a:solidFill>
              </a:rPr>
              <a:t>производными</a:t>
            </a:r>
            <a:r>
              <a:rPr lang="ru-RU" altLang="ru-RU" b="1" dirty="0"/>
              <a:t>, выражаются через них на основе известных уравнений связи между ними.</a:t>
            </a:r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endParaRPr lang="ru-RU" altLang="ru-RU" sz="500" dirty="0"/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b="1" dirty="0"/>
              <a:t>Совокупность основных и производных единиц ФВ, образованная в соответствии с принятыми принципами, называется </a:t>
            </a:r>
            <a:r>
              <a:rPr lang="ru-RU" altLang="ru-RU" b="1" i="1" dirty="0">
                <a:solidFill>
                  <a:srgbClr val="FF0000"/>
                </a:solidFill>
              </a:rPr>
              <a:t>системой единиц ФВ</a:t>
            </a:r>
            <a:r>
              <a:rPr lang="ru-RU" altLang="ru-RU" i="1" dirty="0"/>
              <a:t>.</a:t>
            </a:r>
            <a:r>
              <a:rPr lang="ru-RU" altLang="ru-RU" dirty="0"/>
              <a:t> </a:t>
            </a:r>
            <a:endParaRPr lang="ru-RU" altLang="ru-RU" dirty="0" smtClean="0"/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b="1" dirty="0" smtClean="0"/>
              <a:t>Единица </a:t>
            </a:r>
            <a:r>
              <a:rPr lang="ru-RU" altLang="ru-RU" b="1" dirty="0"/>
              <a:t>основной ФВ в данной системе является </a:t>
            </a:r>
            <a:r>
              <a:rPr lang="ru-RU" altLang="ru-RU" b="1" i="1" dirty="0">
                <a:solidFill>
                  <a:srgbClr val="FF0000"/>
                </a:solidFill>
              </a:rPr>
              <a:t>основной единицей системы</a:t>
            </a:r>
            <a:r>
              <a:rPr lang="ru-RU" altLang="ru-RU" i="1" dirty="0">
                <a:solidFill>
                  <a:srgbClr val="FF0000"/>
                </a:solidFill>
              </a:rPr>
              <a:t>.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endParaRPr lang="ru-RU" altLang="ru-RU" sz="500" dirty="0"/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b="1" dirty="0"/>
              <a:t>Действующая в настоящее время </a:t>
            </a:r>
            <a:r>
              <a:rPr lang="ru-RU" altLang="ru-RU" b="1" dirty="0">
                <a:solidFill>
                  <a:srgbClr val="FF0000"/>
                </a:solidFill>
              </a:rPr>
              <a:t>«Международная система единиц» </a:t>
            </a:r>
            <a:r>
              <a:rPr lang="ru-RU" altLang="ru-RU" b="1" dirty="0"/>
              <a:t>( </a:t>
            </a:r>
            <a:r>
              <a:rPr lang="ru-RU" altLang="ru-RU" b="1" dirty="0">
                <a:solidFill>
                  <a:srgbClr val="FF0000"/>
                </a:solidFill>
              </a:rPr>
              <a:t>СИ (</a:t>
            </a:r>
            <a:r>
              <a:rPr lang="en-US" altLang="ru-RU" b="1" dirty="0">
                <a:solidFill>
                  <a:srgbClr val="FF0000"/>
                </a:solidFill>
              </a:rPr>
              <a:t>SI</a:t>
            </a:r>
            <a:r>
              <a:rPr lang="ru-RU" altLang="ru-RU" b="1" dirty="0">
                <a:solidFill>
                  <a:srgbClr val="FF0000"/>
                </a:solidFill>
              </a:rPr>
              <a:t>) </a:t>
            </a:r>
            <a:r>
              <a:rPr lang="ru-RU" altLang="ru-RU" b="1" dirty="0"/>
              <a:t>«система интернациональная») была </a:t>
            </a:r>
            <a:r>
              <a:rPr lang="ru-RU" altLang="ru-RU" b="1" dirty="0" smtClean="0"/>
              <a:t>принята  </a:t>
            </a:r>
            <a:r>
              <a:rPr lang="ru-RU" altLang="ru-RU" b="1" dirty="0" smtClean="0">
                <a:solidFill>
                  <a:srgbClr val="006600"/>
                </a:solidFill>
              </a:rPr>
              <a:t>Х</a:t>
            </a:r>
            <a:r>
              <a:rPr lang="en-US" altLang="ru-RU" b="1" dirty="0">
                <a:solidFill>
                  <a:srgbClr val="006600"/>
                </a:solidFill>
              </a:rPr>
              <a:t>I</a:t>
            </a:r>
            <a:r>
              <a:rPr lang="ru-RU" altLang="ru-RU" b="1" dirty="0">
                <a:solidFill>
                  <a:srgbClr val="006600"/>
                </a:solidFill>
              </a:rPr>
              <a:t> Генеральной конференцией по мерам и весам в 1960 г. </a:t>
            </a:r>
            <a:endParaRPr lang="en-US" altLang="ru-RU" b="1" dirty="0">
              <a:solidFill>
                <a:srgbClr val="006600"/>
              </a:solidFill>
            </a:endParaRPr>
          </a:p>
          <a:p>
            <a:pPr marL="0" indent="0" algn="just">
              <a:buClr>
                <a:srgbClr val="9BBB59"/>
              </a:buClr>
              <a:buFont typeface="Wingdings 2" panose="05020102010507070707" pitchFamily="18" charset="2"/>
              <a:buNone/>
            </a:pPr>
            <a:endParaRPr lang="ru-RU" altLang="ru-RU" sz="1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b="1" u="sng" dirty="0">
                <a:solidFill>
                  <a:srgbClr val="1D08B8"/>
                </a:solidFill>
              </a:rPr>
              <a:t>Система </a:t>
            </a:r>
            <a:r>
              <a:rPr lang="ru-RU" altLang="ru-RU" b="1" u="sng" dirty="0" smtClean="0">
                <a:solidFill>
                  <a:srgbClr val="1D08B8"/>
                </a:solidFill>
              </a:rPr>
              <a:t>СИ</a:t>
            </a:r>
            <a:r>
              <a:rPr lang="ru-RU" altLang="ru-RU" b="1" dirty="0" smtClean="0">
                <a:solidFill>
                  <a:srgbClr val="1D08B8"/>
                </a:solidFill>
              </a:rPr>
              <a:t> </a:t>
            </a:r>
            <a:r>
              <a:rPr lang="ru-RU" altLang="ru-RU" b="1" dirty="0">
                <a:solidFill>
                  <a:srgbClr val="006600"/>
                </a:solidFill>
              </a:rPr>
              <a:t>состоит </a:t>
            </a:r>
            <a:r>
              <a:rPr lang="ru-RU" altLang="ru-RU" b="1" dirty="0" smtClean="0">
                <a:solidFill>
                  <a:srgbClr val="006600"/>
                </a:solidFill>
              </a:rPr>
              <a:t>из:</a:t>
            </a:r>
          </a:p>
          <a:p>
            <a:pPr marL="820738" lvl="1" indent="-363538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7 основных единиц</a:t>
            </a:r>
            <a:r>
              <a:rPr lang="ru-RU" altLang="ru-RU" sz="2000" dirty="0" smtClean="0">
                <a:solidFill>
                  <a:srgbClr val="FF0000"/>
                </a:solidFill>
              </a:rPr>
              <a:t>; </a:t>
            </a:r>
          </a:p>
          <a:p>
            <a:pPr marL="820738" lvl="1" indent="-363538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2 дополнительных единиц;</a:t>
            </a: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</a:p>
          <a:p>
            <a:pPr marL="820738" lvl="1" indent="-363538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ряда </a:t>
            </a:r>
            <a:r>
              <a:rPr lang="ru-RU" altLang="ru-RU" sz="2000" b="1" dirty="0">
                <a:solidFill>
                  <a:srgbClr val="FF0000"/>
                </a:solidFill>
              </a:rPr>
              <a:t>производных единиц</a:t>
            </a:r>
            <a:r>
              <a:rPr lang="ru-RU" altLang="ru-R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1113" y="0"/>
            <a:ext cx="9144000" cy="504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FF"/>
                </a:solidFill>
                <a:effectLst/>
              </a:rPr>
              <a:t>Системы физических величин и единиц. Система СИ</a:t>
            </a:r>
          </a:p>
        </p:txBody>
      </p:sp>
    </p:spTree>
    <p:extLst>
      <p:ext uri="{BB962C8B-B14F-4D97-AF65-F5344CB8AC3E}">
        <p14:creationId xmlns:p14="http://schemas.microsoft.com/office/powerpoint/2010/main" val="42298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40960" cy="4968552"/>
          </a:xfrm>
          <a:solidFill>
            <a:srgbClr val="FFFF00"/>
          </a:solidFill>
          <a:ln w="38100">
            <a:solidFill>
              <a:srgbClr val="0000FF"/>
            </a:solidFill>
          </a:ln>
          <a:effectLst>
            <a:softEdge rad="317500"/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Принципы построения Международной системы единиц</a:t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ru-RU" sz="5400" b="1" dirty="0" smtClean="0">
                <a:solidFill>
                  <a:srgbClr val="1D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058484C9-490D-4D29-B553-93C8E0EC740C}" type="slidenum">
              <a:rPr lang="ru-RU" sz="1600" smtClean="0"/>
              <a:pPr>
                <a:defRPr/>
              </a:pPr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14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buFontTx/>
              <a:buNone/>
            </a:pPr>
            <a:r>
              <a:rPr lang="ru-RU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СИ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SI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фр. 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Le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Système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International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d'Unités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), </a:t>
            </a:r>
          </a:p>
          <a:p>
            <a:pPr marL="514350" indent="-514350" algn="ctr">
              <a:buNone/>
            </a:pPr>
            <a:r>
              <a:rPr lang="ru-RU" altLang="ru-RU" sz="44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4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Система Интернациональная</a:t>
            </a:r>
            <a:r>
              <a:rPr lang="ru-RU" altLang="ru-RU" sz="44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)</a:t>
            </a:r>
            <a:r>
              <a:rPr lang="ru-RU" altLang="ru-RU" sz="44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4400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endParaRPr lang="ru-RU" altLang="ru-RU" sz="4400" dirty="0" smtClean="0">
              <a:latin typeface="Times New Roman" panose="02020603050405020304" pitchFamily="18" charset="0"/>
            </a:endParaRPr>
          </a:p>
          <a:p>
            <a:pPr marL="514350" indent="-514350" algn="ctr" eaLnBrk="1" hangingPunct="1">
              <a:buFontTx/>
              <a:buNone/>
            </a:pPr>
            <a:r>
              <a:rPr lang="ru-RU" altLang="ru-RU" sz="4400" dirty="0" smtClean="0">
                <a:latin typeface="Times New Roman" panose="02020603050405020304" pitchFamily="18" charset="0"/>
              </a:rPr>
              <a:t>		</a:t>
            </a:r>
            <a:r>
              <a:rPr lang="ru-RU" altLang="ru-RU" sz="44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международная система единиц, </a:t>
            </a:r>
            <a:r>
              <a:rPr lang="ru-RU" alt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современный вариант метрической системы.</a:t>
            </a:r>
          </a:p>
          <a:p>
            <a:pPr marL="452438" indent="0">
              <a:buNone/>
            </a:pPr>
            <a:endParaRPr lang="ru-RU" alt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sz="2600" b="1" dirty="0" smtClean="0">
                <a:solidFill>
                  <a:srgbClr val="C00000"/>
                </a:solidFill>
              </a:rPr>
              <a:t>Она является логическим развитием предшествовавших ей систем единиц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altLang="ru-RU" sz="2600" b="1" dirty="0" smtClean="0">
                <a:solidFill>
                  <a:srgbClr val="0000FF"/>
                </a:solidFill>
              </a:rPr>
              <a:t>СГС, КГСС и др. </a:t>
            </a:r>
            <a:endParaRPr lang="ru-RU" altLang="ru-RU" sz="44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5496" y="6212935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6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5496" y="621293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7</a:t>
            </a:fld>
            <a:endParaRPr 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0"/>
            <a:ext cx="914240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СИСТЕМА ЕДИНИЦ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 (SI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252" y="548680"/>
            <a:ext cx="8792056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1960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г.</a:t>
            </a:r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 на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XI</a:t>
            </a:r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 Генеральной конференции по мерам и весам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Международной 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организацией </a:t>
            </a:r>
            <a:r>
              <a:rPr lang="ru-RU" sz="2000" b="1" dirty="0">
                <a:solidFill>
                  <a:srgbClr val="FF0000"/>
                </a:solidFill>
                <a:latin typeface="Book Antiqua" pitchFamily="18" charset="0"/>
              </a:rPr>
              <a:t>мер и весов (МОМВ) </a:t>
            </a:r>
            <a:r>
              <a:rPr lang="ru-RU" sz="2000" b="1" dirty="0">
                <a:solidFill>
                  <a:srgbClr val="000000"/>
                </a:solidFill>
                <a:latin typeface="Book Antiqua" pitchFamily="18" charset="0"/>
              </a:rPr>
              <a:t>была принята </a:t>
            </a:r>
            <a:r>
              <a:rPr lang="ru-RU" sz="2000" b="1" u="sng" dirty="0">
                <a:solidFill>
                  <a:srgbClr val="0000FF"/>
                </a:solidFill>
                <a:latin typeface="Book Antiqua" pitchFamily="18" charset="0"/>
              </a:rPr>
              <a:t>Международная система </a:t>
            </a:r>
            <a:r>
              <a:rPr lang="ru-RU" sz="2000" b="1" u="sng" dirty="0" smtClean="0">
                <a:solidFill>
                  <a:srgbClr val="0000FF"/>
                </a:solidFill>
                <a:latin typeface="Book Antiqua" pitchFamily="18" charset="0"/>
              </a:rPr>
              <a:t>единиц СИ</a:t>
            </a:r>
            <a:r>
              <a:rPr lang="ru-RU" sz="2000" b="1" dirty="0" smtClean="0">
                <a:solidFill>
                  <a:srgbClr val="0000FF"/>
                </a:solidFill>
                <a:latin typeface="Book Antiqua" pitchFamily="18" charset="0"/>
              </a:rPr>
              <a:t> (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International System of Units</a:t>
            </a:r>
            <a:r>
              <a:rPr lang="ru-RU" sz="2000" b="1" dirty="0" smtClean="0">
                <a:solidFill>
                  <a:srgbClr val="0000FF"/>
                </a:solidFill>
                <a:latin typeface="Book Antiqua" pitchFamily="18" charset="0"/>
              </a:rPr>
              <a:t>) </a:t>
            </a:r>
            <a:endParaRPr lang="ru-RU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Text Box 446"/>
          <p:cNvSpPr txBox="1">
            <a:spLocks noChangeArrowheads="1"/>
          </p:cNvSpPr>
          <p:nvPr/>
        </p:nvSpPr>
        <p:spPr bwMode="auto">
          <a:xfrm>
            <a:off x="175412" y="1988840"/>
            <a:ext cx="8780291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Book Antiqua" pitchFamily="18" charset="0"/>
              </a:rPr>
              <a:t>Достоинства системы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SI</a:t>
            </a:r>
            <a:r>
              <a:rPr lang="ru-RU" b="1" dirty="0">
                <a:solidFill>
                  <a:srgbClr val="0000FF"/>
                </a:solidFill>
                <a:latin typeface="Book Antiqua" pitchFamily="18" charset="0"/>
              </a:rPr>
              <a:t>: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универсальность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охват всех областей науки и техники;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унификация единиц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для всех областей и видов измерений (механических, тепловых, электрических, магнитных и т. д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.);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каждой физической величины устанавливается одна единица и система образования кратных и дольных единиц от нее с помощью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множителей;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 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когерентность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единиц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– все производные единицы 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</a:rPr>
              <a:t>SI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 получаются из уравнений связи между величинами, в которых коэффициенты равны единице;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возможность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воспроизведения единиц с высокой точностью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в соответствии с их определениями;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упрощение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записи уравнений и формул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в различных областях науки и </a:t>
            </a:r>
            <a:r>
              <a:rPr lang="ru-RU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техники: в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физике, химии, а также в технических 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расчетах в связи с отсутствием переводных коэффициентов;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уменьшение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числа допускаемых 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единиц</a:t>
            </a:r>
            <a:r>
              <a:rPr lang="ru-RU" dirty="0" smtClean="0">
                <a:solidFill>
                  <a:srgbClr val="000000"/>
                </a:solidFill>
                <a:latin typeface="Book Antiqua" pitchFamily="18" charset="0"/>
              </a:rPr>
              <a:t>;</a:t>
            </a:r>
          </a:p>
          <a:p>
            <a:pPr marL="285750" indent="-285750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единая </a:t>
            </a:r>
            <a:r>
              <a:rPr lang="ru-RU" b="1" dirty="0">
                <a:solidFill>
                  <a:srgbClr val="FF0000"/>
                </a:solidFill>
                <a:latin typeface="Book Antiqua" pitchFamily="18" charset="0"/>
              </a:rPr>
              <a:t>система образования кратных и дольных единиц</a:t>
            </a:r>
            <a:r>
              <a:rPr lang="ru-RU" dirty="0">
                <a:solidFill>
                  <a:srgbClr val="000000"/>
                </a:solidFill>
                <a:latin typeface="Book Antiqua" pitchFamily="18" charset="0"/>
              </a:rPr>
              <a:t>, имеющих собственные наименования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4" y="0"/>
            <a:ext cx="8204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02627"/>
            <a:ext cx="3456383" cy="374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5496" y="6212935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86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968552"/>
          </a:xfrm>
          <a:solidFill>
            <a:schemeClr val="tx1"/>
          </a:solidFill>
        </p:spPr>
        <p:txBody>
          <a:bodyPr anchor="t" anchorCtr="0">
            <a:noAutofit/>
          </a:bodyPr>
          <a:lstStyle/>
          <a:p>
            <a:pPr marL="0" indent="0" algn="just">
              <a:spcBef>
                <a:spcPts val="600"/>
              </a:spcBef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sz="2200" b="1" u="sng" dirty="0">
                <a:solidFill>
                  <a:srgbClr val="006600"/>
                </a:solidFill>
              </a:rPr>
              <a:t>На территории РФ</a:t>
            </a:r>
            <a:r>
              <a:rPr lang="ru-RU" altLang="ru-RU" sz="2200" b="1" dirty="0">
                <a:solidFill>
                  <a:srgbClr val="006600"/>
                </a:solidFill>
              </a:rPr>
              <a:t> система единиц СИ действует с 1 января 1982 г. в соответствии с </a:t>
            </a:r>
            <a:r>
              <a:rPr lang="ru-RU" altLang="ru-RU" sz="2200" b="1" dirty="0">
                <a:solidFill>
                  <a:srgbClr val="FF0000"/>
                </a:solidFill>
              </a:rPr>
              <a:t>ГОСТ 8.417–81 «ГСИ. Единицы физических величин». </a:t>
            </a:r>
            <a:endParaRPr lang="ru-RU" altLang="ru-RU" sz="22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 2" panose="05020102010507070707" pitchFamily="18" charset="2"/>
              <a:buNone/>
            </a:pPr>
            <a:endParaRPr lang="ru-RU" sz="800" b="1" dirty="0" smtClean="0">
              <a:solidFill>
                <a:srgbClr val="0000FF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В </a:t>
            </a:r>
            <a:r>
              <a:rPr lang="ru-RU" sz="2200" b="1" dirty="0">
                <a:solidFill>
                  <a:srgbClr val="0000FF"/>
                </a:solidFill>
              </a:rPr>
              <a:t>2002 году принята новая версия стандарта: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ГОСТ </a:t>
            </a:r>
            <a:r>
              <a:rPr lang="ru-RU" sz="2200" b="1" dirty="0">
                <a:solidFill>
                  <a:srgbClr val="FF0000"/>
                </a:solidFill>
              </a:rPr>
              <a:t>8.417-2002 «ГСИ. Единицы физических величин»</a:t>
            </a:r>
            <a:r>
              <a:rPr lang="ru-RU" sz="2200" b="1" dirty="0">
                <a:solidFill>
                  <a:srgbClr val="0000FF"/>
                </a:solidFill>
              </a:rPr>
              <a:t>.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363538" indent="-363538" algn="just">
              <a:spcBef>
                <a:spcPts val="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6600"/>
                </a:solidFill>
              </a:rPr>
              <a:t>Стандарт </a:t>
            </a:r>
            <a:r>
              <a:rPr lang="ru-RU" sz="2200" b="1" dirty="0">
                <a:solidFill>
                  <a:srgbClr val="006600"/>
                </a:solidFill>
              </a:rPr>
              <a:t>устанавливает </a:t>
            </a:r>
            <a:r>
              <a:rPr lang="ru-RU" sz="2200" b="1" dirty="0">
                <a:solidFill>
                  <a:srgbClr val="0000FF"/>
                </a:solidFill>
              </a:rPr>
              <a:t>единицы физических величин, наименования, обозначения, определения и правила применения этих единиц.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363538" indent="-363538" algn="just">
              <a:spcBef>
                <a:spcPts val="600"/>
              </a:spcBef>
              <a:buClr>
                <a:srgbClr val="9BBB59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6600"/>
                </a:solidFill>
              </a:rPr>
              <a:t>Стандарт </a:t>
            </a:r>
            <a:r>
              <a:rPr lang="ru-RU" sz="2200" b="1" dirty="0">
                <a:solidFill>
                  <a:srgbClr val="006600"/>
                </a:solidFill>
              </a:rPr>
              <a:t>не устанавливает </a:t>
            </a:r>
            <a:r>
              <a:rPr lang="ru-RU" sz="2200" b="1" dirty="0">
                <a:solidFill>
                  <a:srgbClr val="0000FF"/>
                </a:solidFill>
              </a:rPr>
              <a:t>единицы величин, оцениваемых по условным шкалам, единицы количества продукции, а также обозначения единиц физических величин для печатающих устройств с ограниченным набором знаков (</a:t>
            </a:r>
            <a:r>
              <a:rPr lang="ru-RU" sz="2200" b="1" dirty="0">
                <a:solidFill>
                  <a:srgbClr val="FF0000"/>
                </a:solidFill>
              </a:rPr>
              <a:t>ГОСТ 8.430</a:t>
            </a:r>
            <a:r>
              <a:rPr lang="ru-RU" sz="2200" b="1" dirty="0">
                <a:solidFill>
                  <a:srgbClr val="0000FF"/>
                </a:solidFill>
              </a:rPr>
              <a:t>).</a:t>
            </a:r>
            <a:endParaRPr lang="ru-RU" altLang="ru-RU" sz="2200" b="1" dirty="0" smtClean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5496" y="621293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9</a:t>
            </a:fld>
            <a:endParaRPr lang="ru-RU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0"/>
            <a:ext cx="914240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СИСТЕМА ЕДИНИЦ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 (SI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41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1890</Words>
  <Application>Microsoft Office PowerPoint</Application>
  <PresentationFormat>Экран (4:3)</PresentationFormat>
  <Paragraphs>771</Paragraphs>
  <Slides>30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Book Antiqua</vt:lpstr>
      <vt:lpstr>Calibri</vt:lpstr>
      <vt:lpstr>Century Gothic</vt:lpstr>
      <vt:lpstr>Courier New</vt:lpstr>
      <vt:lpstr>Symbol</vt:lpstr>
      <vt:lpstr>Times New Roman</vt:lpstr>
      <vt:lpstr>Verdana</vt:lpstr>
      <vt:lpstr>Wingdings</vt:lpstr>
      <vt:lpstr>Wingdings 2</vt:lpstr>
      <vt:lpstr>Wingdings 3</vt:lpstr>
      <vt:lpstr>Сектор</vt:lpstr>
      <vt:lpstr>Документ</vt:lpstr>
      <vt:lpstr>Презентация PowerPoint</vt:lpstr>
      <vt:lpstr>ТЕМА 2.2  СИСТЕМА ЕДИНИЦ ФИЗИЧЕСКИХ  ВЕЛИЧИН</vt:lpstr>
      <vt:lpstr>Презентация PowerPoint</vt:lpstr>
      <vt:lpstr>Презентация PowerPoint</vt:lpstr>
      <vt:lpstr>Принципы построения Международной системы единиц (СИ)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СИ</vt:lpstr>
      <vt:lpstr>Презентация PowerPoint</vt:lpstr>
      <vt:lpstr>Основные и дополнительные  единицы ФВ системы СИ</vt:lpstr>
      <vt:lpstr>Презентация PowerPoint</vt:lpstr>
      <vt:lpstr>В  Международную  систему  единиц  входят:</vt:lpstr>
      <vt:lpstr>Презентация PowerPoint</vt:lpstr>
      <vt:lpstr>Презентация PowerPoint</vt:lpstr>
      <vt:lpstr>Производные единицы, используемые в практике электрических измерений</vt:lpstr>
      <vt:lpstr>Презентация PowerPoint</vt:lpstr>
      <vt:lpstr>Презентация PowerPoint</vt:lpstr>
      <vt:lpstr>Кратные и  дольные  единицы  </vt:lpstr>
      <vt:lpstr>КРАТНЫЕ И ДОЛЬНЫЕ ЕДИНИЦЫ</vt:lpstr>
      <vt:lpstr>КРАТНЫЕ И ДОЛЬНЫЕ ЕДИНИЦЫ</vt:lpstr>
      <vt:lpstr>Множители  и приставки для образования  десятичных  Кратных и дольных  единиц  </vt:lpstr>
      <vt:lpstr>25</vt:lpstr>
      <vt:lpstr>26</vt:lpstr>
      <vt:lpstr>Внесистемные единицы  </vt:lpstr>
      <vt:lpstr>Внесистемные единицы  (единицы ФВ, не входящие ни в одну из принятых систем единиц)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user</cp:lastModifiedBy>
  <cp:revision>412</cp:revision>
  <cp:lastPrinted>2017-05-26T04:39:56Z</cp:lastPrinted>
  <dcterms:created xsi:type="dcterms:W3CDTF">2007-12-12T16:22:21Z</dcterms:created>
  <dcterms:modified xsi:type="dcterms:W3CDTF">2021-01-17T19:54:18Z</dcterms:modified>
</cp:coreProperties>
</file>