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256" r:id="rId2"/>
    <p:sldId id="347" r:id="rId3"/>
    <p:sldId id="348" r:id="rId4"/>
    <p:sldId id="349" r:id="rId5"/>
    <p:sldId id="292" r:id="rId6"/>
    <p:sldId id="305" r:id="rId7"/>
    <p:sldId id="354" r:id="rId8"/>
    <p:sldId id="321" r:id="rId9"/>
    <p:sldId id="293" r:id="rId10"/>
    <p:sldId id="350" r:id="rId11"/>
    <p:sldId id="306" r:id="rId12"/>
    <p:sldId id="308" r:id="rId13"/>
    <p:sldId id="309" r:id="rId14"/>
    <p:sldId id="327" r:id="rId15"/>
    <p:sldId id="310" r:id="rId16"/>
    <p:sldId id="355" r:id="rId17"/>
    <p:sldId id="322" r:id="rId18"/>
    <p:sldId id="294" r:id="rId19"/>
    <p:sldId id="351" r:id="rId20"/>
    <p:sldId id="311" r:id="rId21"/>
    <p:sldId id="329" r:id="rId22"/>
    <p:sldId id="295" r:id="rId23"/>
    <p:sldId id="331" r:id="rId24"/>
    <p:sldId id="332" r:id="rId25"/>
    <p:sldId id="296" r:id="rId26"/>
    <p:sldId id="333" r:id="rId27"/>
    <p:sldId id="312" r:id="rId28"/>
    <p:sldId id="313" r:id="rId29"/>
    <p:sldId id="314" r:id="rId30"/>
    <p:sldId id="323" r:id="rId31"/>
    <p:sldId id="298" r:id="rId32"/>
    <p:sldId id="352" r:id="rId33"/>
    <p:sldId id="317" r:id="rId34"/>
    <p:sldId id="299" r:id="rId35"/>
    <p:sldId id="318" r:id="rId36"/>
    <p:sldId id="319" r:id="rId37"/>
    <p:sldId id="328" r:id="rId38"/>
    <p:sldId id="330" r:id="rId39"/>
    <p:sldId id="320" r:id="rId40"/>
    <p:sldId id="324" r:id="rId41"/>
    <p:sldId id="297" r:id="rId42"/>
    <p:sldId id="334" r:id="rId43"/>
    <p:sldId id="357" r:id="rId44"/>
    <p:sldId id="325" r:id="rId45"/>
    <p:sldId id="300" r:id="rId46"/>
    <p:sldId id="315" r:id="rId47"/>
    <p:sldId id="316" r:id="rId48"/>
    <p:sldId id="356" r:id="rId49"/>
    <p:sldId id="326" r:id="rId50"/>
    <p:sldId id="301" r:id="rId51"/>
    <p:sldId id="353" r:id="rId52"/>
    <p:sldId id="302" r:id="rId53"/>
    <p:sldId id="303" r:id="rId54"/>
    <p:sldId id="30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07" r:id="rId68"/>
    <p:sldId id="26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F33A3-809C-4E3B-88E8-94B950FA4A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3AA8993-6FCD-4524-96E2-9CC2D2D3FE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Фрезерование</a:t>
          </a:r>
        </a:p>
      </dgm:t>
    </dgm:pt>
    <dgm:pt modelId="{90FCBE03-1200-4A89-BD8D-51A42A1A5C9F}" type="parTrans" cxnId="{370D0C68-5D59-419A-85A9-A724CCE25D27}">
      <dgm:prSet/>
      <dgm:spPr/>
      <dgm:t>
        <a:bodyPr/>
        <a:lstStyle/>
        <a:p>
          <a:endParaRPr lang="ru-RU"/>
        </a:p>
      </dgm:t>
    </dgm:pt>
    <dgm:pt modelId="{ABAE3979-6707-490E-914D-C410080B841B}" type="sibTrans" cxnId="{370D0C68-5D59-419A-85A9-A724CCE25D27}">
      <dgm:prSet/>
      <dgm:spPr/>
      <dgm:t>
        <a:bodyPr/>
        <a:lstStyle/>
        <a:p>
          <a:endParaRPr lang="ru-RU"/>
        </a:p>
      </dgm:t>
    </dgm:pt>
    <dgm:pt modelId="{48C6DDBC-E579-4FBE-A05A-319EED5046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концевое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7A0C0A58-5501-47F7-83EB-B9B0545F3FB5}" type="parTrans" cxnId="{21369DD3-92BD-4033-A30D-957694EC6094}">
      <dgm:prSet/>
      <dgm:spPr/>
      <dgm:t>
        <a:bodyPr/>
        <a:lstStyle/>
        <a:p>
          <a:endParaRPr lang="ru-RU"/>
        </a:p>
      </dgm:t>
    </dgm:pt>
    <dgm:pt modelId="{4E3D87A4-0701-4803-9C2A-CA64DF5FC98C}" type="sibTrans" cxnId="{21369DD3-92BD-4033-A30D-957694EC6094}">
      <dgm:prSet/>
      <dgm:spPr/>
      <dgm:t>
        <a:bodyPr/>
        <a:lstStyle/>
        <a:p>
          <a:endParaRPr lang="ru-RU"/>
        </a:p>
      </dgm:t>
    </dgm:pt>
    <dgm:pt modelId="{0BCE970E-1434-42F0-B361-F5D5E6FA35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торцовое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88CC058E-FC57-44E2-98D3-70B61FB1B066}" type="parTrans" cxnId="{9980ACB8-FEE8-4F0D-BCFE-978B2A2A38FC}">
      <dgm:prSet/>
      <dgm:spPr/>
      <dgm:t>
        <a:bodyPr/>
        <a:lstStyle/>
        <a:p>
          <a:endParaRPr lang="ru-RU"/>
        </a:p>
      </dgm:t>
    </dgm:pt>
    <dgm:pt modelId="{1DBEB5F9-C12F-4B8C-ABE6-4806B7DA77F2}" type="sibTrans" cxnId="{9980ACB8-FEE8-4F0D-BCFE-978B2A2A38FC}">
      <dgm:prSet/>
      <dgm:spPr/>
      <dgm:t>
        <a:bodyPr/>
        <a:lstStyle/>
        <a:p>
          <a:endParaRPr lang="ru-RU"/>
        </a:p>
      </dgm:t>
    </dgm:pt>
    <dgm:pt modelId="{84794B17-F763-4650-B55F-BB4C4411A0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концевое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5D1A6681-5BD3-4B43-B88F-42BF3A4150CB}" type="parTrans" cxnId="{2FC86A81-EA8B-4DF2-859B-D47BF359432C}">
      <dgm:prSet/>
      <dgm:spPr/>
      <dgm:t>
        <a:bodyPr/>
        <a:lstStyle/>
        <a:p>
          <a:endParaRPr lang="ru-RU"/>
        </a:p>
      </dgm:t>
    </dgm:pt>
    <dgm:pt modelId="{D2984C9D-599D-4BAB-8B8E-0492FF48FB12}" type="sibTrans" cxnId="{2FC86A81-EA8B-4DF2-859B-D47BF359432C}">
      <dgm:prSet/>
      <dgm:spPr/>
      <dgm:t>
        <a:bodyPr/>
        <a:lstStyle/>
        <a:p>
          <a:endParaRPr lang="ru-RU"/>
        </a:p>
      </dgm:t>
    </dgm:pt>
    <dgm:pt modelId="{0C10725A-29D4-4ED3-BB2E-5FB293B750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фасонное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ECCA5CC4-03BF-4C1E-9A8C-DAE20BFB7C89}" type="parTrans" cxnId="{13D22082-8A6C-4A56-BA6C-0BF9C066CC88}">
      <dgm:prSet/>
      <dgm:spPr/>
      <dgm:t>
        <a:bodyPr/>
        <a:lstStyle/>
        <a:p>
          <a:endParaRPr lang="ru-RU"/>
        </a:p>
      </dgm:t>
    </dgm:pt>
    <dgm:pt modelId="{BF203522-4A75-4047-8236-32EB3F267B4A}" type="sibTrans" cxnId="{13D22082-8A6C-4A56-BA6C-0BF9C066CC88}">
      <dgm:prSet/>
      <dgm:spPr/>
      <dgm:t>
        <a:bodyPr/>
        <a:lstStyle/>
        <a:p>
          <a:endParaRPr lang="ru-RU"/>
        </a:p>
      </dgm:t>
    </dgm:pt>
    <dgm:pt modelId="{63481B69-69FB-4625-89D7-6AF26C6F1797}" type="pres">
      <dgm:prSet presAssocID="{026F33A3-809C-4E3B-88E8-94B950FA4A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78923D-AD5A-4130-B671-E8D4AD79381A}" type="pres">
      <dgm:prSet presAssocID="{F3AA8993-6FCD-4524-96E2-9CC2D2D3FEBC}" presName="hierRoot1" presStyleCnt="0">
        <dgm:presLayoutVars>
          <dgm:hierBranch/>
        </dgm:presLayoutVars>
      </dgm:prSet>
      <dgm:spPr/>
    </dgm:pt>
    <dgm:pt modelId="{04469EB5-A0CB-40EA-8779-A9FA6137A41F}" type="pres">
      <dgm:prSet presAssocID="{F3AA8993-6FCD-4524-96E2-9CC2D2D3FEBC}" presName="rootComposite1" presStyleCnt="0"/>
      <dgm:spPr/>
    </dgm:pt>
    <dgm:pt modelId="{4BF4C7E2-963B-4B11-AE45-BAFF472A7E9F}" type="pres">
      <dgm:prSet presAssocID="{F3AA8993-6FCD-4524-96E2-9CC2D2D3FEBC}" presName="rootText1" presStyleLbl="node0" presStyleIdx="0" presStyleCnt="1" custScaleX="156881">
        <dgm:presLayoutVars>
          <dgm:chPref val="3"/>
        </dgm:presLayoutVars>
      </dgm:prSet>
      <dgm:spPr/>
    </dgm:pt>
    <dgm:pt modelId="{F1B0A34C-31E1-4AA7-96EA-C5E828817EC5}" type="pres">
      <dgm:prSet presAssocID="{F3AA8993-6FCD-4524-96E2-9CC2D2D3FEBC}" presName="rootConnector1" presStyleLbl="node1" presStyleIdx="0" presStyleCnt="0"/>
      <dgm:spPr/>
    </dgm:pt>
    <dgm:pt modelId="{08CF85C4-BDE2-4FDC-A628-9E05989BFCB1}" type="pres">
      <dgm:prSet presAssocID="{F3AA8993-6FCD-4524-96E2-9CC2D2D3FEBC}" presName="hierChild2" presStyleCnt="0"/>
      <dgm:spPr/>
    </dgm:pt>
    <dgm:pt modelId="{B3EFBD27-B6A6-4E22-B514-DF7598ABD3F1}" type="pres">
      <dgm:prSet presAssocID="{7A0C0A58-5501-47F7-83EB-B9B0545F3FB5}" presName="Name35" presStyleLbl="parChTrans1D2" presStyleIdx="0" presStyleCnt="4"/>
      <dgm:spPr/>
    </dgm:pt>
    <dgm:pt modelId="{E22A9A35-DCF1-4785-A2B7-593F8E8E4E2B}" type="pres">
      <dgm:prSet presAssocID="{48C6DDBC-E579-4FBE-A05A-319EED50462E}" presName="hierRoot2" presStyleCnt="0">
        <dgm:presLayoutVars>
          <dgm:hierBranch/>
        </dgm:presLayoutVars>
      </dgm:prSet>
      <dgm:spPr/>
    </dgm:pt>
    <dgm:pt modelId="{95C2277B-BFF1-4D7A-A7A5-F78D8DD0882D}" type="pres">
      <dgm:prSet presAssocID="{48C6DDBC-E579-4FBE-A05A-319EED50462E}" presName="rootComposite" presStyleCnt="0"/>
      <dgm:spPr/>
    </dgm:pt>
    <dgm:pt modelId="{1AD370E1-688D-479C-8FB3-5766BABEA672}" type="pres">
      <dgm:prSet presAssocID="{48C6DDBC-E579-4FBE-A05A-319EED50462E}" presName="rootText" presStyleLbl="node2" presStyleIdx="0" presStyleCnt="4">
        <dgm:presLayoutVars>
          <dgm:chPref val="3"/>
        </dgm:presLayoutVars>
      </dgm:prSet>
      <dgm:spPr/>
    </dgm:pt>
    <dgm:pt modelId="{081F74B0-4C7B-4A31-BF23-2E35B346487E}" type="pres">
      <dgm:prSet presAssocID="{48C6DDBC-E579-4FBE-A05A-319EED50462E}" presName="rootConnector" presStyleLbl="node2" presStyleIdx="0" presStyleCnt="4"/>
      <dgm:spPr/>
    </dgm:pt>
    <dgm:pt modelId="{2FFB7F8D-CCFA-4817-BD6F-B3F851442862}" type="pres">
      <dgm:prSet presAssocID="{48C6DDBC-E579-4FBE-A05A-319EED50462E}" presName="hierChild4" presStyleCnt="0"/>
      <dgm:spPr/>
    </dgm:pt>
    <dgm:pt modelId="{49C88886-7677-4B4A-ACB2-B815E11EE6EF}" type="pres">
      <dgm:prSet presAssocID="{48C6DDBC-E579-4FBE-A05A-319EED50462E}" presName="hierChild5" presStyleCnt="0"/>
      <dgm:spPr/>
    </dgm:pt>
    <dgm:pt modelId="{339D6D19-AF13-4860-8579-896386C8BC16}" type="pres">
      <dgm:prSet presAssocID="{88CC058E-FC57-44E2-98D3-70B61FB1B066}" presName="Name35" presStyleLbl="parChTrans1D2" presStyleIdx="1" presStyleCnt="4"/>
      <dgm:spPr/>
    </dgm:pt>
    <dgm:pt modelId="{D68A63E9-BDF6-4654-A016-30472141F115}" type="pres">
      <dgm:prSet presAssocID="{0BCE970E-1434-42F0-B361-F5D5E6FA35D7}" presName="hierRoot2" presStyleCnt="0">
        <dgm:presLayoutVars>
          <dgm:hierBranch/>
        </dgm:presLayoutVars>
      </dgm:prSet>
      <dgm:spPr/>
    </dgm:pt>
    <dgm:pt modelId="{F6126AF5-E354-4A50-94C9-180FA3780BB9}" type="pres">
      <dgm:prSet presAssocID="{0BCE970E-1434-42F0-B361-F5D5E6FA35D7}" presName="rootComposite" presStyleCnt="0"/>
      <dgm:spPr/>
    </dgm:pt>
    <dgm:pt modelId="{2E4269FC-AEFE-429E-BC4B-51B0E95349C6}" type="pres">
      <dgm:prSet presAssocID="{0BCE970E-1434-42F0-B361-F5D5E6FA35D7}" presName="rootText" presStyleLbl="node2" presStyleIdx="1" presStyleCnt="4">
        <dgm:presLayoutVars>
          <dgm:chPref val="3"/>
        </dgm:presLayoutVars>
      </dgm:prSet>
      <dgm:spPr/>
    </dgm:pt>
    <dgm:pt modelId="{A64E4CE7-F0BE-41DD-8953-9DA1459F619C}" type="pres">
      <dgm:prSet presAssocID="{0BCE970E-1434-42F0-B361-F5D5E6FA35D7}" presName="rootConnector" presStyleLbl="node2" presStyleIdx="1" presStyleCnt="4"/>
      <dgm:spPr/>
    </dgm:pt>
    <dgm:pt modelId="{10F669C1-48A2-4794-B89D-1BE74DA70E5F}" type="pres">
      <dgm:prSet presAssocID="{0BCE970E-1434-42F0-B361-F5D5E6FA35D7}" presName="hierChild4" presStyleCnt="0"/>
      <dgm:spPr/>
    </dgm:pt>
    <dgm:pt modelId="{9724DC92-7627-4D9B-BE2A-84DA9631325D}" type="pres">
      <dgm:prSet presAssocID="{0BCE970E-1434-42F0-B361-F5D5E6FA35D7}" presName="hierChild5" presStyleCnt="0"/>
      <dgm:spPr/>
    </dgm:pt>
    <dgm:pt modelId="{3F9264D5-5488-4E67-A67C-98F27867E2FE}" type="pres">
      <dgm:prSet presAssocID="{5D1A6681-5BD3-4B43-B88F-42BF3A4150CB}" presName="Name35" presStyleLbl="parChTrans1D2" presStyleIdx="2" presStyleCnt="4"/>
      <dgm:spPr/>
    </dgm:pt>
    <dgm:pt modelId="{1BE25FF6-F32B-4421-9D26-8AB9DB5C4C2E}" type="pres">
      <dgm:prSet presAssocID="{84794B17-F763-4650-B55F-BB4C4411A048}" presName="hierRoot2" presStyleCnt="0">
        <dgm:presLayoutVars>
          <dgm:hierBranch/>
        </dgm:presLayoutVars>
      </dgm:prSet>
      <dgm:spPr/>
    </dgm:pt>
    <dgm:pt modelId="{99576A38-4808-45C4-BDE0-4BDE36E4FFA0}" type="pres">
      <dgm:prSet presAssocID="{84794B17-F763-4650-B55F-BB4C4411A048}" presName="rootComposite" presStyleCnt="0"/>
      <dgm:spPr/>
    </dgm:pt>
    <dgm:pt modelId="{30175D1A-E4B9-4FE3-9B2A-6A8EDADB474E}" type="pres">
      <dgm:prSet presAssocID="{84794B17-F763-4650-B55F-BB4C4411A048}" presName="rootText" presStyleLbl="node2" presStyleIdx="2" presStyleCnt="4">
        <dgm:presLayoutVars>
          <dgm:chPref val="3"/>
        </dgm:presLayoutVars>
      </dgm:prSet>
      <dgm:spPr/>
    </dgm:pt>
    <dgm:pt modelId="{200E1594-DE1D-4089-868B-81B706219F60}" type="pres">
      <dgm:prSet presAssocID="{84794B17-F763-4650-B55F-BB4C4411A048}" presName="rootConnector" presStyleLbl="node2" presStyleIdx="2" presStyleCnt="4"/>
      <dgm:spPr/>
    </dgm:pt>
    <dgm:pt modelId="{7DBA1CF9-2471-49BF-9E0D-C4BB8A641892}" type="pres">
      <dgm:prSet presAssocID="{84794B17-F763-4650-B55F-BB4C4411A048}" presName="hierChild4" presStyleCnt="0"/>
      <dgm:spPr/>
    </dgm:pt>
    <dgm:pt modelId="{5DDD219A-B0E3-4027-BE14-1D535F2B3BBC}" type="pres">
      <dgm:prSet presAssocID="{84794B17-F763-4650-B55F-BB4C4411A048}" presName="hierChild5" presStyleCnt="0"/>
      <dgm:spPr/>
    </dgm:pt>
    <dgm:pt modelId="{3EB5ED58-3A6D-4924-AF25-414D2E73E707}" type="pres">
      <dgm:prSet presAssocID="{ECCA5CC4-03BF-4C1E-9A8C-DAE20BFB7C89}" presName="Name35" presStyleLbl="parChTrans1D2" presStyleIdx="3" presStyleCnt="4"/>
      <dgm:spPr/>
    </dgm:pt>
    <dgm:pt modelId="{D9C412CF-C24B-4273-8E27-7BCBABB1A1AA}" type="pres">
      <dgm:prSet presAssocID="{0C10725A-29D4-4ED3-BB2E-5FB293B7501F}" presName="hierRoot2" presStyleCnt="0">
        <dgm:presLayoutVars>
          <dgm:hierBranch/>
        </dgm:presLayoutVars>
      </dgm:prSet>
      <dgm:spPr/>
    </dgm:pt>
    <dgm:pt modelId="{D489094A-ED7E-4F53-998B-0480857C885B}" type="pres">
      <dgm:prSet presAssocID="{0C10725A-29D4-4ED3-BB2E-5FB293B7501F}" presName="rootComposite" presStyleCnt="0"/>
      <dgm:spPr/>
    </dgm:pt>
    <dgm:pt modelId="{9089C358-7AD0-43F8-B8BF-B9761801D534}" type="pres">
      <dgm:prSet presAssocID="{0C10725A-29D4-4ED3-BB2E-5FB293B7501F}" presName="rootText" presStyleLbl="node2" presStyleIdx="3" presStyleCnt="4">
        <dgm:presLayoutVars>
          <dgm:chPref val="3"/>
        </dgm:presLayoutVars>
      </dgm:prSet>
      <dgm:spPr/>
    </dgm:pt>
    <dgm:pt modelId="{3734F9AA-6CDD-454C-84E9-D6002E103512}" type="pres">
      <dgm:prSet presAssocID="{0C10725A-29D4-4ED3-BB2E-5FB293B7501F}" presName="rootConnector" presStyleLbl="node2" presStyleIdx="3" presStyleCnt="4"/>
      <dgm:spPr/>
    </dgm:pt>
    <dgm:pt modelId="{04041EE4-B1DF-4D3E-89CF-0EE62CE89741}" type="pres">
      <dgm:prSet presAssocID="{0C10725A-29D4-4ED3-BB2E-5FB293B7501F}" presName="hierChild4" presStyleCnt="0"/>
      <dgm:spPr/>
    </dgm:pt>
    <dgm:pt modelId="{51BD8805-3D3D-42D9-9877-95E32C7D135B}" type="pres">
      <dgm:prSet presAssocID="{0C10725A-29D4-4ED3-BB2E-5FB293B7501F}" presName="hierChild5" presStyleCnt="0"/>
      <dgm:spPr/>
    </dgm:pt>
    <dgm:pt modelId="{B3B404EA-30D8-4E26-B37A-FB1169CF56A7}" type="pres">
      <dgm:prSet presAssocID="{F3AA8993-6FCD-4524-96E2-9CC2D2D3FEBC}" presName="hierChild3" presStyleCnt="0"/>
      <dgm:spPr/>
    </dgm:pt>
  </dgm:ptLst>
  <dgm:cxnLst>
    <dgm:cxn modelId="{7EC9C17A-7793-45CA-B18E-3D5919F282EC}" type="presOf" srcId="{ECCA5CC4-03BF-4C1E-9A8C-DAE20BFB7C89}" destId="{3EB5ED58-3A6D-4924-AF25-414D2E73E707}" srcOrd="0" destOrd="0" presId="urn:microsoft.com/office/officeart/2005/8/layout/orgChart1"/>
    <dgm:cxn modelId="{8963F5B8-F39A-427B-9B79-7FF6634ADDFE}" type="presOf" srcId="{84794B17-F763-4650-B55F-BB4C4411A048}" destId="{30175D1A-E4B9-4FE3-9B2A-6A8EDADB474E}" srcOrd="0" destOrd="0" presId="urn:microsoft.com/office/officeart/2005/8/layout/orgChart1"/>
    <dgm:cxn modelId="{6626FC27-7A93-49B5-B4D7-C66894E76366}" type="presOf" srcId="{7A0C0A58-5501-47F7-83EB-B9B0545F3FB5}" destId="{B3EFBD27-B6A6-4E22-B514-DF7598ABD3F1}" srcOrd="0" destOrd="0" presId="urn:microsoft.com/office/officeart/2005/8/layout/orgChart1"/>
    <dgm:cxn modelId="{B6494337-2916-48A5-8A46-DE6D8A37154B}" type="presOf" srcId="{F3AA8993-6FCD-4524-96E2-9CC2D2D3FEBC}" destId="{F1B0A34C-31E1-4AA7-96EA-C5E828817EC5}" srcOrd="1" destOrd="0" presId="urn:microsoft.com/office/officeart/2005/8/layout/orgChart1"/>
    <dgm:cxn modelId="{0B20E6B1-001D-466B-9381-13EE17AA618C}" type="presOf" srcId="{F3AA8993-6FCD-4524-96E2-9CC2D2D3FEBC}" destId="{4BF4C7E2-963B-4B11-AE45-BAFF472A7E9F}" srcOrd="0" destOrd="0" presId="urn:microsoft.com/office/officeart/2005/8/layout/orgChart1"/>
    <dgm:cxn modelId="{9980ACB8-FEE8-4F0D-BCFE-978B2A2A38FC}" srcId="{F3AA8993-6FCD-4524-96E2-9CC2D2D3FEBC}" destId="{0BCE970E-1434-42F0-B361-F5D5E6FA35D7}" srcOrd="1" destOrd="0" parTransId="{88CC058E-FC57-44E2-98D3-70B61FB1B066}" sibTransId="{1DBEB5F9-C12F-4B8C-ABE6-4806B7DA77F2}"/>
    <dgm:cxn modelId="{8E0885A4-7449-4735-A7D8-6B2AB18FABD4}" type="presOf" srcId="{48C6DDBC-E579-4FBE-A05A-319EED50462E}" destId="{081F74B0-4C7B-4A31-BF23-2E35B346487E}" srcOrd="1" destOrd="0" presId="urn:microsoft.com/office/officeart/2005/8/layout/orgChart1"/>
    <dgm:cxn modelId="{370D0C68-5D59-419A-85A9-A724CCE25D27}" srcId="{026F33A3-809C-4E3B-88E8-94B950FA4A5B}" destId="{F3AA8993-6FCD-4524-96E2-9CC2D2D3FEBC}" srcOrd="0" destOrd="0" parTransId="{90FCBE03-1200-4A89-BD8D-51A42A1A5C9F}" sibTransId="{ABAE3979-6707-490E-914D-C410080B841B}"/>
    <dgm:cxn modelId="{D0B8F50C-CD89-44AC-8ADF-C8C66180D311}" type="presOf" srcId="{84794B17-F763-4650-B55F-BB4C4411A048}" destId="{200E1594-DE1D-4089-868B-81B706219F60}" srcOrd="1" destOrd="0" presId="urn:microsoft.com/office/officeart/2005/8/layout/orgChart1"/>
    <dgm:cxn modelId="{0DA49874-38E7-4533-B419-85709AE16A3E}" type="presOf" srcId="{0BCE970E-1434-42F0-B361-F5D5E6FA35D7}" destId="{A64E4CE7-F0BE-41DD-8953-9DA1459F619C}" srcOrd="1" destOrd="0" presId="urn:microsoft.com/office/officeart/2005/8/layout/orgChart1"/>
    <dgm:cxn modelId="{21369DD3-92BD-4033-A30D-957694EC6094}" srcId="{F3AA8993-6FCD-4524-96E2-9CC2D2D3FEBC}" destId="{48C6DDBC-E579-4FBE-A05A-319EED50462E}" srcOrd="0" destOrd="0" parTransId="{7A0C0A58-5501-47F7-83EB-B9B0545F3FB5}" sibTransId="{4E3D87A4-0701-4803-9C2A-CA64DF5FC98C}"/>
    <dgm:cxn modelId="{13D22082-8A6C-4A56-BA6C-0BF9C066CC88}" srcId="{F3AA8993-6FCD-4524-96E2-9CC2D2D3FEBC}" destId="{0C10725A-29D4-4ED3-BB2E-5FB293B7501F}" srcOrd="3" destOrd="0" parTransId="{ECCA5CC4-03BF-4C1E-9A8C-DAE20BFB7C89}" sibTransId="{BF203522-4A75-4047-8236-32EB3F267B4A}"/>
    <dgm:cxn modelId="{8B31646C-CD29-481A-B7C6-500C7CB66443}" type="presOf" srcId="{026F33A3-809C-4E3B-88E8-94B950FA4A5B}" destId="{63481B69-69FB-4625-89D7-6AF26C6F1797}" srcOrd="0" destOrd="0" presId="urn:microsoft.com/office/officeart/2005/8/layout/orgChart1"/>
    <dgm:cxn modelId="{58F00A75-304C-4BD0-81DC-A8F780D18AC2}" type="presOf" srcId="{5D1A6681-5BD3-4B43-B88F-42BF3A4150CB}" destId="{3F9264D5-5488-4E67-A67C-98F27867E2FE}" srcOrd="0" destOrd="0" presId="urn:microsoft.com/office/officeart/2005/8/layout/orgChart1"/>
    <dgm:cxn modelId="{F6386C96-36D2-4896-97B3-1703991A4FC5}" type="presOf" srcId="{0BCE970E-1434-42F0-B361-F5D5E6FA35D7}" destId="{2E4269FC-AEFE-429E-BC4B-51B0E95349C6}" srcOrd="0" destOrd="0" presId="urn:microsoft.com/office/officeart/2005/8/layout/orgChart1"/>
    <dgm:cxn modelId="{2FC86A81-EA8B-4DF2-859B-D47BF359432C}" srcId="{F3AA8993-6FCD-4524-96E2-9CC2D2D3FEBC}" destId="{84794B17-F763-4650-B55F-BB4C4411A048}" srcOrd="2" destOrd="0" parTransId="{5D1A6681-5BD3-4B43-B88F-42BF3A4150CB}" sibTransId="{D2984C9D-599D-4BAB-8B8E-0492FF48FB12}"/>
    <dgm:cxn modelId="{4EF80605-316C-44BC-AAA3-DCE204D64782}" type="presOf" srcId="{88CC058E-FC57-44E2-98D3-70B61FB1B066}" destId="{339D6D19-AF13-4860-8579-896386C8BC16}" srcOrd="0" destOrd="0" presId="urn:microsoft.com/office/officeart/2005/8/layout/orgChart1"/>
    <dgm:cxn modelId="{11D1050E-2D81-4BD0-BCC4-986CFD2759F9}" type="presOf" srcId="{0C10725A-29D4-4ED3-BB2E-5FB293B7501F}" destId="{9089C358-7AD0-43F8-B8BF-B9761801D534}" srcOrd="0" destOrd="0" presId="urn:microsoft.com/office/officeart/2005/8/layout/orgChart1"/>
    <dgm:cxn modelId="{A3EEA4F3-5762-4732-AFB5-0AFACAE02177}" type="presOf" srcId="{48C6DDBC-E579-4FBE-A05A-319EED50462E}" destId="{1AD370E1-688D-479C-8FB3-5766BABEA672}" srcOrd="0" destOrd="0" presId="urn:microsoft.com/office/officeart/2005/8/layout/orgChart1"/>
    <dgm:cxn modelId="{98C94D77-44D6-4D6B-82E5-30637CCD1E38}" type="presOf" srcId="{0C10725A-29D4-4ED3-BB2E-5FB293B7501F}" destId="{3734F9AA-6CDD-454C-84E9-D6002E103512}" srcOrd="1" destOrd="0" presId="urn:microsoft.com/office/officeart/2005/8/layout/orgChart1"/>
    <dgm:cxn modelId="{D8DDBCD2-8E3E-4242-95E5-8AC96E8CE678}" type="presParOf" srcId="{63481B69-69FB-4625-89D7-6AF26C6F1797}" destId="{AF78923D-AD5A-4130-B671-E8D4AD79381A}" srcOrd="0" destOrd="0" presId="urn:microsoft.com/office/officeart/2005/8/layout/orgChart1"/>
    <dgm:cxn modelId="{E509C23D-372C-4B98-8D36-A74742743E7E}" type="presParOf" srcId="{AF78923D-AD5A-4130-B671-E8D4AD79381A}" destId="{04469EB5-A0CB-40EA-8779-A9FA6137A41F}" srcOrd="0" destOrd="0" presId="urn:microsoft.com/office/officeart/2005/8/layout/orgChart1"/>
    <dgm:cxn modelId="{FBDB001D-5D57-43C6-9B7A-A8DE85F278D6}" type="presParOf" srcId="{04469EB5-A0CB-40EA-8779-A9FA6137A41F}" destId="{4BF4C7E2-963B-4B11-AE45-BAFF472A7E9F}" srcOrd="0" destOrd="0" presId="urn:microsoft.com/office/officeart/2005/8/layout/orgChart1"/>
    <dgm:cxn modelId="{5E5B38BD-6CB4-405E-B7AE-3E56E826F3BD}" type="presParOf" srcId="{04469EB5-A0CB-40EA-8779-A9FA6137A41F}" destId="{F1B0A34C-31E1-4AA7-96EA-C5E828817EC5}" srcOrd="1" destOrd="0" presId="urn:microsoft.com/office/officeart/2005/8/layout/orgChart1"/>
    <dgm:cxn modelId="{C2EFC14C-6941-4731-9164-B66A12E02ADF}" type="presParOf" srcId="{AF78923D-AD5A-4130-B671-E8D4AD79381A}" destId="{08CF85C4-BDE2-4FDC-A628-9E05989BFCB1}" srcOrd="1" destOrd="0" presId="urn:microsoft.com/office/officeart/2005/8/layout/orgChart1"/>
    <dgm:cxn modelId="{455DC8D4-3F78-479C-BC29-81FBDF47B9A8}" type="presParOf" srcId="{08CF85C4-BDE2-4FDC-A628-9E05989BFCB1}" destId="{B3EFBD27-B6A6-4E22-B514-DF7598ABD3F1}" srcOrd="0" destOrd="0" presId="urn:microsoft.com/office/officeart/2005/8/layout/orgChart1"/>
    <dgm:cxn modelId="{474BE48C-726A-41AC-B81C-F18ACC076ED4}" type="presParOf" srcId="{08CF85C4-BDE2-4FDC-A628-9E05989BFCB1}" destId="{E22A9A35-DCF1-4785-A2B7-593F8E8E4E2B}" srcOrd="1" destOrd="0" presId="urn:microsoft.com/office/officeart/2005/8/layout/orgChart1"/>
    <dgm:cxn modelId="{D4469261-CD59-4779-97A3-A34400CCD4FE}" type="presParOf" srcId="{E22A9A35-DCF1-4785-A2B7-593F8E8E4E2B}" destId="{95C2277B-BFF1-4D7A-A7A5-F78D8DD0882D}" srcOrd="0" destOrd="0" presId="urn:microsoft.com/office/officeart/2005/8/layout/orgChart1"/>
    <dgm:cxn modelId="{A017E9D6-FD97-47A0-8FA9-AD99DDCC52F5}" type="presParOf" srcId="{95C2277B-BFF1-4D7A-A7A5-F78D8DD0882D}" destId="{1AD370E1-688D-479C-8FB3-5766BABEA672}" srcOrd="0" destOrd="0" presId="urn:microsoft.com/office/officeart/2005/8/layout/orgChart1"/>
    <dgm:cxn modelId="{3E2B1E0C-9C40-4793-B11A-D7084ED4502B}" type="presParOf" srcId="{95C2277B-BFF1-4D7A-A7A5-F78D8DD0882D}" destId="{081F74B0-4C7B-4A31-BF23-2E35B346487E}" srcOrd="1" destOrd="0" presId="urn:microsoft.com/office/officeart/2005/8/layout/orgChart1"/>
    <dgm:cxn modelId="{3D313283-5685-48BF-AC8D-33CFE268B760}" type="presParOf" srcId="{E22A9A35-DCF1-4785-A2B7-593F8E8E4E2B}" destId="{2FFB7F8D-CCFA-4817-BD6F-B3F851442862}" srcOrd="1" destOrd="0" presId="urn:microsoft.com/office/officeart/2005/8/layout/orgChart1"/>
    <dgm:cxn modelId="{E8A92F4C-A45B-4089-AC05-6DE0A2C42D2F}" type="presParOf" srcId="{E22A9A35-DCF1-4785-A2B7-593F8E8E4E2B}" destId="{49C88886-7677-4B4A-ACB2-B815E11EE6EF}" srcOrd="2" destOrd="0" presId="urn:microsoft.com/office/officeart/2005/8/layout/orgChart1"/>
    <dgm:cxn modelId="{9F697A97-11CF-42DA-B64B-CF7B0A4816EC}" type="presParOf" srcId="{08CF85C4-BDE2-4FDC-A628-9E05989BFCB1}" destId="{339D6D19-AF13-4860-8579-896386C8BC16}" srcOrd="2" destOrd="0" presId="urn:microsoft.com/office/officeart/2005/8/layout/orgChart1"/>
    <dgm:cxn modelId="{8EFC989F-28A7-4738-A7A9-6E012A8D18E8}" type="presParOf" srcId="{08CF85C4-BDE2-4FDC-A628-9E05989BFCB1}" destId="{D68A63E9-BDF6-4654-A016-30472141F115}" srcOrd="3" destOrd="0" presId="urn:microsoft.com/office/officeart/2005/8/layout/orgChart1"/>
    <dgm:cxn modelId="{4730408D-CB14-4753-AE6E-F665D69F3B79}" type="presParOf" srcId="{D68A63E9-BDF6-4654-A016-30472141F115}" destId="{F6126AF5-E354-4A50-94C9-180FA3780BB9}" srcOrd="0" destOrd="0" presId="urn:microsoft.com/office/officeart/2005/8/layout/orgChart1"/>
    <dgm:cxn modelId="{FFC96C17-A296-4A87-B3D3-4215E8A4299C}" type="presParOf" srcId="{F6126AF5-E354-4A50-94C9-180FA3780BB9}" destId="{2E4269FC-AEFE-429E-BC4B-51B0E95349C6}" srcOrd="0" destOrd="0" presId="urn:microsoft.com/office/officeart/2005/8/layout/orgChart1"/>
    <dgm:cxn modelId="{910FBA6E-86A6-4349-BC93-894B9AD545B0}" type="presParOf" srcId="{F6126AF5-E354-4A50-94C9-180FA3780BB9}" destId="{A64E4CE7-F0BE-41DD-8953-9DA1459F619C}" srcOrd="1" destOrd="0" presId="urn:microsoft.com/office/officeart/2005/8/layout/orgChart1"/>
    <dgm:cxn modelId="{1F6B3B07-0427-4BF5-92DC-D25E03375AA4}" type="presParOf" srcId="{D68A63E9-BDF6-4654-A016-30472141F115}" destId="{10F669C1-48A2-4794-B89D-1BE74DA70E5F}" srcOrd="1" destOrd="0" presId="urn:microsoft.com/office/officeart/2005/8/layout/orgChart1"/>
    <dgm:cxn modelId="{856F4585-F587-4380-BA62-F789ACFE3000}" type="presParOf" srcId="{D68A63E9-BDF6-4654-A016-30472141F115}" destId="{9724DC92-7627-4D9B-BE2A-84DA9631325D}" srcOrd="2" destOrd="0" presId="urn:microsoft.com/office/officeart/2005/8/layout/orgChart1"/>
    <dgm:cxn modelId="{2F6571E9-780F-403A-A3C6-767ABC028C20}" type="presParOf" srcId="{08CF85C4-BDE2-4FDC-A628-9E05989BFCB1}" destId="{3F9264D5-5488-4E67-A67C-98F27867E2FE}" srcOrd="4" destOrd="0" presId="urn:microsoft.com/office/officeart/2005/8/layout/orgChart1"/>
    <dgm:cxn modelId="{E7706D90-E161-42ED-B346-4592BDE1BA7A}" type="presParOf" srcId="{08CF85C4-BDE2-4FDC-A628-9E05989BFCB1}" destId="{1BE25FF6-F32B-4421-9D26-8AB9DB5C4C2E}" srcOrd="5" destOrd="0" presId="urn:microsoft.com/office/officeart/2005/8/layout/orgChart1"/>
    <dgm:cxn modelId="{FC103C6C-74F3-46FC-9AFE-144D6DF7E0F3}" type="presParOf" srcId="{1BE25FF6-F32B-4421-9D26-8AB9DB5C4C2E}" destId="{99576A38-4808-45C4-BDE0-4BDE36E4FFA0}" srcOrd="0" destOrd="0" presId="urn:microsoft.com/office/officeart/2005/8/layout/orgChart1"/>
    <dgm:cxn modelId="{C03D1218-D0E8-49D1-8CE7-1ECA45382294}" type="presParOf" srcId="{99576A38-4808-45C4-BDE0-4BDE36E4FFA0}" destId="{30175D1A-E4B9-4FE3-9B2A-6A8EDADB474E}" srcOrd="0" destOrd="0" presId="urn:microsoft.com/office/officeart/2005/8/layout/orgChart1"/>
    <dgm:cxn modelId="{3893FC74-89D9-4C68-899B-E79FA1D61976}" type="presParOf" srcId="{99576A38-4808-45C4-BDE0-4BDE36E4FFA0}" destId="{200E1594-DE1D-4089-868B-81B706219F60}" srcOrd="1" destOrd="0" presId="urn:microsoft.com/office/officeart/2005/8/layout/orgChart1"/>
    <dgm:cxn modelId="{3A4A8F95-427D-486B-B21B-515F4BB7B6EB}" type="presParOf" srcId="{1BE25FF6-F32B-4421-9D26-8AB9DB5C4C2E}" destId="{7DBA1CF9-2471-49BF-9E0D-C4BB8A641892}" srcOrd="1" destOrd="0" presId="urn:microsoft.com/office/officeart/2005/8/layout/orgChart1"/>
    <dgm:cxn modelId="{BEAF38FB-5D5E-4460-B926-60EEF966F9E5}" type="presParOf" srcId="{1BE25FF6-F32B-4421-9D26-8AB9DB5C4C2E}" destId="{5DDD219A-B0E3-4027-BE14-1D535F2B3BBC}" srcOrd="2" destOrd="0" presId="urn:microsoft.com/office/officeart/2005/8/layout/orgChart1"/>
    <dgm:cxn modelId="{2245678B-28CF-472D-9A85-9CB468ECE8DE}" type="presParOf" srcId="{08CF85C4-BDE2-4FDC-A628-9E05989BFCB1}" destId="{3EB5ED58-3A6D-4924-AF25-414D2E73E707}" srcOrd="6" destOrd="0" presId="urn:microsoft.com/office/officeart/2005/8/layout/orgChart1"/>
    <dgm:cxn modelId="{A56FB4E7-923E-4C19-BA3A-403E29ACC88C}" type="presParOf" srcId="{08CF85C4-BDE2-4FDC-A628-9E05989BFCB1}" destId="{D9C412CF-C24B-4273-8E27-7BCBABB1A1AA}" srcOrd="7" destOrd="0" presId="urn:microsoft.com/office/officeart/2005/8/layout/orgChart1"/>
    <dgm:cxn modelId="{911A96C3-0FE5-44FD-85C8-0B0178123F1A}" type="presParOf" srcId="{D9C412CF-C24B-4273-8E27-7BCBABB1A1AA}" destId="{D489094A-ED7E-4F53-998B-0480857C885B}" srcOrd="0" destOrd="0" presId="urn:microsoft.com/office/officeart/2005/8/layout/orgChart1"/>
    <dgm:cxn modelId="{EB5FCE36-1D1A-4E0E-8663-CEFF59CC9E3E}" type="presParOf" srcId="{D489094A-ED7E-4F53-998B-0480857C885B}" destId="{9089C358-7AD0-43F8-B8BF-B9761801D534}" srcOrd="0" destOrd="0" presId="urn:microsoft.com/office/officeart/2005/8/layout/orgChart1"/>
    <dgm:cxn modelId="{64755F11-FE85-46FE-9DAA-21BA10B06A77}" type="presParOf" srcId="{D489094A-ED7E-4F53-998B-0480857C885B}" destId="{3734F9AA-6CDD-454C-84E9-D6002E103512}" srcOrd="1" destOrd="0" presId="urn:microsoft.com/office/officeart/2005/8/layout/orgChart1"/>
    <dgm:cxn modelId="{028F6325-D98F-4EEA-A980-4368FD2BA7CC}" type="presParOf" srcId="{D9C412CF-C24B-4273-8E27-7BCBABB1A1AA}" destId="{04041EE4-B1DF-4D3E-89CF-0EE62CE89741}" srcOrd="1" destOrd="0" presId="urn:microsoft.com/office/officeart/2005/8/layout/orgChart1"/>
    <dgm:cxn modelId="{6AE8CF4B-4BF3-4273-BF51-36F0CCFA2C4E}" type="presParOf" srcId="{D9C412CF-C24B-4273-8E27-7BCBABB1A1AA}" destId="{51BD8805-3D3D-42D9-9877-95E32C7D135B}" srcOrd="2" destOrd="0" presId="urn:microsoft.com/office/officeart/2005/8/layout/orgChart1"/>
    <dgm:cxn modelId="{0B62A401-30B0-4E1D-82FA-561C40ED9496}" type="presParOf" srcId="{AF78923D-AD5A-4130-B671-E8D4AD79381A}" destId="{B3B404EA-30D8-4E26-B37A-FB1169CF56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D9095-54F0-4999-A8BB-FDEACDC94D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2DCBE4B-0BCF-4D69-8175-D274F4A39E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rPr>
            <a:t>Фрезерование</a:t>
          </a: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*</a:t>
          </a:r>
        </a:p>
      </dgm:t>
    </dgm:pt>
    <dgm:pt modelId="{01BB9353-5A73-4577-81A8-AE651B106A6C}" type="parTrans" cxnId="{5CAFB5C3-CF8B-40A2-8E7D-278B46471E25}">
      <dgm:prSet/>
      <dgm:spPr/>
      <dgm:t>
        <a:bodyPr/>
        <a:lstStyle/>
        <a:p>
          <a:endParaRPr lang="ru-RU"/>
        </a:p>
      </dgm:t>
    </dgm:pt>
    <dgm:pt modelId="{7732C2AF-E494-4FE0-B958-7574A9E52BD1}" type="sibTrans" cxnId="{5CAFB5C3-CF8B-40A2-8E7D-278B46471E25}">
      <dgm:prSet/>
      <dgm:spPr/>
      <dgm:t>
        <a:bodyPr/>
        <a:lstStyle/>
        <a:p>
          <a:endParaRPr lang="ru-RU"/>
        </a:p>
      </dgm:t>
    </dgm:pt>
    <dgm:pt modelId="{4D380889-4FFF-4CAB-8733-C3E4C30506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 подаче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1A79C697-3B03-4B71-A3CF-17558FFB99FA}" type="parTrans" cxnId="{459696B1-2815-4FFE-955B-7388AF0EB1D0}">
      <dgm:prSet/>
      <dgm:spPr/>
      <dgm:t>
        <a:bodyPr/>
        <a:lstStyle/>
        <a:p>
          <a:endParaRPr lang="ru-RU"/>
        </a:p>
      </dgm:t>
    </dgm:pt>
    <dgm:pt modelId="{2C447AE2-5E70-43CF-98A7-680F0721ADEE}" type="sibTrans" cxnId="{459696B1-2815-4FFE-955B-7388AF0EB1D0}">
      <dgm:prSet/>
      <dgm:spPr/>
      <dgm:t>
        <a:bodyPr/>
        <a:lstStyle/>
        <a:p>
          <a:endParaRPr lang="ru-RU"/>
        </a:p>
      </dgm:t>
    </dgm:pt>
    <dgm:pt modelId="{3C00FD8E-862F-4016-9980-B63176B120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против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подачи</a:t>
          </a:r>
        </a:p>
      </dgm:t>
    </dgm:pt>
    <dgm:pt modelId="{A31938E6-5DC2-40DC-8B84-949CCEFD2652}" type="parTrans" cxnId="{DE2B399D-C1F0-4F20-AF9C-0998A49FA4AA}">
      <dgm:prSet/>
      <dgm:spPr/>
      <dgm:t>
        <a:bodyPr/>
        <a:lstStyle/>
        <a:p>
          <a:endParaRPr lang="ru-RU"/>
        </a:p>
      </dgm:t>
    </dgm:pt>
    <dgm:pt modelId="{2240A3DE-C3F1-4A54-BC89-525E8612409C}" type="sibTrans" cxnId="{DE2B399D-C1F0-4F20-AF9C-0998A49FA4AA}">
      <dgm:prSet/>
      <dgm:spPr/>
      <dgm:t>
        <a:bodyPr/>
        <a:lstStyle/>
        <a:p>
          <a:endParaRPr lang="ru-RU"/>
        </a:p>
      </dgm:t>
    </dgm:pt>
    <dgm:pt modelId="{409FE383-2425-4554-BEA3-C72EC4D18210}" type="pres">
      <dgm:prSet presAssocID="{921D9095-54F0-4999-A8BB-FDEACDC94D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6F863E-D5DD-4F86-B465-4C113CD595FE}" type="pres">
      <dgm:prSet presAssocID="{72DCBE4B-0BCF-4D69-8175-D274F4A39E2E}" presName="hierRoot1" presStyleCnt="0">
        <dgm:presLayoutVars>
          <dgm:hierBranch/>
        </dgm:presLayoutVars>
      </dgm:prSet>
      <dgm:spPr/>
    </dgm:pt>
    <dgm:pt modelId="{ACEC0B1E-01B3-4B86-B212-397754914210}" type="pres">
      <dgm:prSet presAssocID="{72DCBE4B-0BCF-4D69-8175-D274F4A39E2E}" presName="rootComposite1" presStyleCnt="0"/>
      <dgm:spPr/>
    </dgm:pt>
    <dgm:pt modelId="{55408E7D-88A6-4B60-BF7D-2E54A9B861B8}" type="pres">
      <dgm:prSet presAssocID="{72DCBE4B-0BCF-4D69-8175-D274F4A39E2E}" presName="rootText1" presStyleLbl="node0" presStyleIdx="0" presStyleCnt="1" custScaleX="163588">
        <dgm:presLayoutVars>
          <dgm:chPref val="3"/>
        </dgm:presLayoutVars>
      </dgm:prSet>
      <dgm:spPr/>
    </dgm:pt>
    <dgm:pt modelId="{FD3A4AA6-DA20-4CCF-BB05-76BF6A342A85}" type="pres">
      <dgm:prSet presAssocID="{72DCBE4B-0BCF-4D69-8175-D274F4A39E2E}" presName="rootConnector1" presStyleLbl="node1" presStyleIdx="0" presStyleCnt="0"/>
      <dgm:spPr/>
    </dgm:pt>
    <dgm:pt modelId="{26B68377-6945-4E1E-9BD0-21B0B5A6AD69}" type="pres">
      <dgm:prSet presAssocID="{72DCBE4B-0BCF-4D69-8175-D274F4A39E2E}" presName="hierChild2" presStyleCnt="0"/>
      <dgm:spPr/>
    </dgm:pt>
    <dgm:pt modelId="{A6928EE7-1D53-4D03-B82F-CDEB2698487A}" type="pres">
      <dgm:prSet presAssocID="{1A79C697-3B03-4B71-A3CF-17558FFB99FA}" presName="Name35" presStyleLbl="parChTrans1D2" presStyleIdx="0" presStyleCnt="2"/>
      <dgm:spPr/>
    </dgm:pt>
    <dgm:pt modelId="{D2E08E93-9C2E-4AB7-9E4B-F2336174E708}" type="pres">
      <dgm:prSet presAssocID="{4D380889-4FFF-4CAB-8733-C3E4C3050690}" presName="hierRoot2" presStyleCnt="0">
        <dgm:presLayoutVars>
          <dgm:hierBranch/>
        </dgm:presLayoutVars>
      </dgm:prSet>
      <dgm:spPr/>
    </dgm:pt>
    <dgm:pt modelId="{A98A8F93-2367-4D04-8580-49F4E2C32342}" type="pres">
      <dgm:prSet presAssocID="{4D380889-4FFF-4CAB-8733-C3E4C3050690}" presName="rootComposite" presStyleCnt="0"/>
      <dgm:spPr/>
    </dgm:pt>
    <dgm:pt modelId="{6C3D957E-B5E7-481F-85DF-B711A7E56489}" type="pres">
      <dgm:prSet presAssocID="{4D380889-4FFF-4CAB-8733-C3E4C3050690}" presName="rootText" presStyleLbl="node2" presStyleIdx="0" presStyleCnt="2">
        <dgm:presLayoutVars>
          <dgm:chPref val="3"/>
        </dgm:presLayoutVars>
      </dgm:prSet>
      <dgm:spPr/>
    </dgm:pt>
    <dgm:pt modelId="{561ED264-EE7A-4B3E-99E2-C5B3C20C6FE0}" type="pres">
      <dgm:prSet presAssocID="{4D380889-4FFF-4CAB-8733-C3E4C3050690}" presName="rootConnector" presStyleLbl="node2" presStyleIdx="0" presStyleCnt="2"/>
      <dgm:spPr/>
    </dgm:pt>
    <dgm:pt modelId="{8E967AA3-BE7B-4031-A669-43EC2DDB0BCA}" type="pres">
      <dgm:prSet presAssocID="{4D380889-4FFF-4CAB-8733-C3E4C3050690}" presName="hierChild4" presStyleCnt="0"/>
      <dgm:spPr/>
    </dgm:pt>
    <dgm:pt modelId="{C493F764-56D8-40DF-9D89-38774F46358A}" type="pres">
      <dgm:prSet presAssocID="{4D380889-4FFF-4CAB-8733-C3E4C3050690}" presName="hierChild5" presStyleCnt="0"/>
      <dgm:spPr/>
    </dgm:pt>
    <dgm:pt modelId="{324AD116-01CF-4BFF-A12C-FF5A9F8AE2A5}" type="pres">
      <dgm:prSet presAssocID="{A31938E6-5DC2-40DC-8B84-949CCEFD2652}" presName="Name35" presStyleLbl="parChTrans1D2" presStyleIdx="1" presStyleCnt="2"/>
      <dgm:spPr/>
    </dgm:pt>
    <dgm:pt modelId="{50D01C96-A8C5-471B-A435-CCA0EA27DD35}" type="pres">
      <dgm:prSet presAssocID="{3C00FD8E-862F-4016-9980-B63176B12096}" presName="hierRoot2" presStyleCnt="0">
        <dgm:presLayoutVars>
          <dgm:hierBranch/>
        </dgm:presLayoutVars>
      </dgm:prSet>
      <dgm:spPr/>
    </dgm:pt>
    <dgm:pt modelId="{FF5F74BF-9165-4C2D-BD4D-D07999D840D5}" type="pres">
      <dgm:prSet presAssocID="{3C00FD8E-862F-4016-9980-B63176B12096}" presName="rootComposite" presStyleCnt="0"/>
      <dgm:spPr/>
    </dgm:pt>
    <dgm:pt modelId="{8984F65F-9CDE-471C-A692-EB2F19374BDD}" type="pres">
      <dgm:prSet presAssocID="{3C00FD8E-862F-4016-9980-B63176B12096}" presName="rootText" presStyleLbl="node2" presStyleIdx="1" presStyleCnt="2">
        <dgm:presLayoutVars>
          <dgm:chPref val="3"/>
        </dgm:presLayoutVars>
      </dgm:prSet>
      <dgm:spPr/>
    </dgm:pt>
    <dgm:pt modelId="{B12F74BA-311D-43B9-9A60-96619ED8ABDA}" type="pres">
      <dgm:prSet presAssocID="{3C00FD8E-862F-4016-9980-B63176B12096}" presName="rootConnector" presStyleLbl="node2" presStyleIdx="1" presStyleCnt="2"/>
      <dgm:spPr/>
    </dgm:pt>
    <dgm:pt modelId="{C03AB346-84B8-4E97-B59A-18050FAF5E66}" type="pres">
      <dgm:prSet presAssocID="{3C00FD8E-862F-4016-9980-B63176B12096}" presName="hierChild4" presStyleCnt="0"/>
      <dgm:spPr/>
    </dgm:pt>
    <dgm:pt modelId="{EBB29362-715E-46F7-8223-9EC4EDE33F97}" type="pres">
      <dgm:prSet presAssocID="{3C00FD8E-862F-4016-9980-B63176B12096}" presName="hierChild5" presStyleCnt="0"/>
      <dgm:spPr/>
    </dgm:pt>
    <dgm:pt modelId="{950A6158-E1FF-42D4-B6DA-F4C5D158FA0B}" type="pres">
      <dgm:prSet presAssocID="{72DCBE4B-0BCF-4D69-8175-D274F4A39E2E}" presName="hierChild3" presStyleCnt="0"/>
      <dgm:spPr/>
    </dgm:pt>
  </dgm:ptLst>
  <dgm:cxnLst>
    <dgm:cxn modelId="{459696B1-2815-4FFE-955B-7388AF0EB1D0}" srcId="{72DCBE4B-0BCF-4D69-8175-D274F4A39E2E}" destId="{4D380889-4FFF-4CAB-8733-C3E4C3050690}" srcOrd="0" destOrd="0" parTransId="{1A79C697-3B03-4B71-A3CF-17558FFB99FA}" sibTransId="{2C447AE2-5E70-43CF-98A7-680F0721ADEE}"/>
    <dgm:cxn modelId="{866C21CA-7FF8-44EC-AC47-1226A7552EEC}" type="presOf" srcId="{72DCBE4B-0BCF-4D69-8175-D274F4A39E2E}" destId="{55408E7D-88A6-4B60-BF7D-2E54A9B861B8}" srcOrd="0" destOrd="0" presId="urn:microsoft.com/office/officeart/2005/8/layout/orgChart1"/>
    <dgm:cxn modelId="{1D2CC192-3D01-4DEF-988F-BB6D2B207CBD}" type="presOf" srcId="{4D380889-4FFF-4CAB-8733-C3E4C3050690}" destId="{6C3D957E-B5E7-481F-85DF-B711A7E56489}" srcOrd="0" destOrd="0" presId="urn:microsoft.com/office/officeart/2005/8/layout/orgChart1"/>
    <dgm:cxn modelId="{EAC7B417-4A9E-4256-9E87-4FD3A23B2F5B}" type="presOf" srcId="{72DCBE4B-0BCF-4D69-8175-D274F4A39E2E}" destId="{FD3A4AA6-DA20-4CCF-BB05-76BF6A342A85}" srcOrd="1" destOrd="0" presId="urn:microsoft.com/office/officeart/2005/8/layout/orgChart1"/>
    <dgm:cxn modelId="{01F60E88-5278-4694-A3B0-3E5C463B3ADF}" type="presOf" srcId="{921D9095-54F0-4999-A8BB-FDEACDC94D09}" destId="{409FE383-2425-4554-BEA3-C72EC4D18210}" srcOrd="0" destOrd="0" presId="urn:microsoft.com/office/officeart/2005/8/layout/orgChart1"/>
    <dgm:cxn modelId="{DE2B399D-C1F0-4F20-AF9C-0998A49FA4AA}" srcId="{72DCBE4B-0BCF-4D69-8175-D274F4A39E2E}" destId="{3C00FD8E-862F-4016-9980-B63176B12096}" srcOrd="1" destOrd="0" parTransId="{A31938E6-5DC2-40DC-8B84-949CCEFD2652}" sibTransId="{2240A3DE-C3F1-4A54-BC89-525E8612409C}"/>
    <dgm:cxn modelId="{DBC3D10F-05D3-40E2-854A-07C2673825E2}" type="presOf" srcId="{3C00FD8E-862F-4016-9980-B63176B12096}" destId="{B12F74BA-311D-43B9-9A60-96619ED8ABDA}" srcOrd="1" destOrd="0" presId="urn:microsoft.com/office/officeart/2005/8/layout/orgChart1"/>
    <dgm:cxn modelId="{E3CAED15-3E22-47DB-8F02-8D7812A51AF1}" type="presOf" srcId="{1A79C697-3B03-4B71-A3CF-17558FFB99FA}" destId="{A6928EE7-1D53-4D03-B82F-CDEB2698487A}" srcOrd="0" destOrd="0" presId="urn:microsoft.com/office/officeart/2005/8/layout/orgChart1"/>
    <dgm:cxn modelId="{8B7DCE57-7F4D-4718-A272-F08F7B491399}" type="presOf" srcId="{3C00FD8E-862F-4016-9980-B63176B12096}" destId="{8984F65F-9CDE-471C-A692-EB2F19374BDD}" srcOrd="0" destOrd="0" presId="urn:microsoft.com/office/officeart/2005/8/layout/orgChart1"/>
    <dgm:cxn modelId="{7996480C-558F-442F-804A-B3092538A158}" type="presOf" srcId="{A31938E6-5DC2-40DC-8B84-949CCEFD2652}" destId="{324AD116-01CF-4BFF-A12C-FF5A9F8AE2A5}" srcOrd="0" destOrd="0" presId="urn:microsoft.com/office/officeart/2005/8/layout/orgChart1"/>
    <dgm:cxn modelId="{5CAFB5C3-CF8B-40A2-8E7D-278B46471E25}" srcId="{921D9095-54F0-4999-A8BB-FDEACDC94D09}" destId="{72DCBE4B-0BCF-4D69-8175-D274F4A39E2E}" srcOrd="0" destOrd="0" parTransId="{01BB9353-5A73-4577-81A8-AE651B106A6C}" sibTransId="{7732C2AF-E494-4FE0-B958-7574A9E52BD1}"/>
    <dgm:cxn modelId="{76EE8D0D-BD1D-47A4-A9F4-999D7320B11C}" type="presOf" srcId="{4D380889-4FFF-4CAB-8733-C3E4C3050690}" destId="{561ED264-EE7A-4B3E-99E2-C5B3C20C6FE0}" srcOrd="1" destOrd="0" presId="urn:microsoft.com/office/officeart/2005/8/layout/orgChart1"/>
    <dgm:cxn modelId="{AF4E59CE-CF88-4081-8000-0A46E0151708}" type="presParOf" srcId="{409FE383-2425-4554-BEA3-C72EC4D18210}" destId="{676F863E-D5DD-4F86-B465-4C113CD595FE}" srcOrd="0" destOrd="0" presId="urn:microsoft.com/office/officeart/2005/8/layout/orgChart1"/>
    <dgm:cxn modelId="{421FCA2D-D97F-43E1-9DBA-360D5DD79654}" type="presParOf" srcId="{676F863E-D5DD-4F86-B465-4C113CD595FE}" destId="{ACEC0B1E-01B3-4B86-B212-397754914210}" srcOrd="0" destOrd="0" presId="urn:microsoft.com/office/officeart/2005/8/layout/orgChart1"/>
    <dgm:cxn modelId="{885EBF9F-C781-424B-A8E7-6F82E975AC28}" type="presParOf" srcId="{ACEC0B1E-01B3-4B86-B212-397754914210}" destId="{55408E7D-88A6-4B60-BF7D-2E54A9B861B8}" srcOrd="0" destOrd="0" presId="urn:microsoft.com/office/officeart/2005/8/layout/orgChart1"/>
    <dgm:cxn modelId="{44E84071-981B-41AD-9657-AC226052103F}" type="presParOf" srcId="{ACEC0B1E-01B3-4B86-B212-397754914210}" destId="{FD3A4AA6-DA20-4CCF-BB05-76BF6A342A85}" srcOrd="1" destOrd="0" presId="urn:microsoft.com/office/officeart/2005/8/layout/orgChart1"/>
    <dgm:cxn modelId="{C1934839-2875-4DD2-9407-C1596A58E9FD}" type="presParOf" srcId="{676F863E-D5DD-4F86-B465-4C113CD595FE}" destId="{26B68377-6945-4E1E-9BD0-21B0B5A6AD69}" srcOrd="1" destOrd="0" presId="urn:microsoft.com/office/officeart/2005/8/layout/orgChart1"/>
    <dgm:cxn modelId="{261EFC1F-A520-4714-A3BC-200313DDF31A}" type="presParOf" srcId="{26B68377-6945-4E1E-9BD0-21B0B5A6AD69}" destId="{A6928EE7-1D53-4D03-B82F-CDEB2698487A}" srcOrd="0" destOrd="0" presId="urn:microsoft.com/office/officeart/2005/8/layout/orgChart1"/>
    <dgm:cxn modelId="{FF83DC14-28D9-44C9-9BC9-412EB2F10DE6}" type="presParOf" srcId="{26B68377-6945-4E1E-9BD0-21B0B5A6AD69}" destId="{D2E08E93-9C2E-4AB7-9E4B-F2336174E708}" srcOrd="1" destOrd="0" presId="urn:microsoft.com/office/officeart/2005/8/layout/orgChart1"/>
    <dgm:cxn modelId="{4DBB72E3-0677-4F27-84D3-5416CF5EDD5E}" type="presParOf" srcId="{D2E08E93-9C2E-4AB7-9E4B-F2336174E708}" destId="{A98A8F93-2367-4D04-8580-49F4E2C32342}" srcOrd="0" destOrd="0" presId="urn:microsoft.com/office/officeart/2005/8/layout/orgChart1"/>
    <dgm:cxn modelId="{E7D313E5-DB72-4013-917C-F375E715EF0C}" type="presParOf" srcId="{A98A8F93-2367-4D04-8580-49F4E2C32342}" destId="{6C3D957E-B5E7-481F-85DF-B711A7E56489}" srcOrd="0" destOrd="0" presId="urn:microsoft.com/office/officeart/2005/8/layout/orgChart1"/>
    <dgm:cxn modelId="{FE1E899D-2E3D-472A-88D5-775A64C42332}" type="presParOf" srcId="{A98A8F93-2367-4D04-8580-49F4E2C32342}" destId="{561ED264-EE7A-4B3E-99E2-C5B3C20C6FE0}" srcOrd="1" destOrd="0" presId="urn:microsoft.com/office/officeart/2005/8/layout/orgChart1"/>
    <dgm:cxn modelId="{555537A1-74F5-4535-9CE1-FF149B6131D4}" type="presParOf" srcId="{D2E08E93-9C2E-4AB7-9E4B-F2336174E708}" destId="{8E967AA3-BE7B-4031-A669-43EC2DDB0BCA}" srcOrd="1" destOrd="0" presId="urn:microsoft.com/office/officeart/2005/8/layout/orgChart1"/>
    <dgm:cxn modelId="{B261CB2A-5A13-4849-A608-514DD6E1D303}" type="presParOf" srcId="{D2E08E93-9C2E-4AB7-9E4B-F2336174E708}" destId="{C493F764-56D8-40DF-9D89-38774F46358A}" srcOrd="2" destOrd="0" presId="urn:microsoft.com/office/officeart/2005/8/layout/orgChart1"/>
    <dgm:cxn modelId="{CB9DB5EC-6D79-4C4F-8DAA-1089B9D947A3}" type="presParOf" srcId="{26B68377-6945-4E1E-9BD0-21B0B5A6AD69}" destId="{324AD116-01CF-4BFF-A12C-FF5A9F8AE2A5}" srcOrd="2" destOrd="0" presId="urn:microsoft.com/office/officeart/2005/8/layout/orgChart1"/>
    <dgm:cxn modelId="{1419AF34-DD9B-4540-B9BA-BCD96E9CAB50}" type="presParOf" srcId="{26B68377-6945-4E1E-9BD0-21B0B5A6AD69}" destId="{50D01C96-A8C5-471B-A435-CCA0EA27DD35}" srcOrd="3" destOrd="0" presId="urn:microsoft.com/office/officeart/2005/8/layout/orgChart1"/>
    <dgm:cxn modelId="{3EBFB29A-EBE6-4265-9D5D-84CB136D6250}" type="presParOf" srcId="{50D01C96-A8C5-471B-A435-CCA0EA27DD35}" destId="{FF5F74BF-9165-4C2D-BD4D-D07999D840D5}" srcOrd="0" destOrd="0" presId="urn:microsoft.com/office/officeart/2005/8/layout/orgChart1"/>
    <dgm:cxn modelId="{DA54422A-071B-4273-ABF4-32DAABD48780}" type="presParOf" srcId="{FF5F74BF-9165-4C2D-BD4D-D07999D840D5}" destId="{8984F65F-9CDE-471C-A692-EB2F19374BDD}" srcOrd="0" destOrd="0" presId="urn:microsoft.com/office/officeart/2005/8/layout/orgChart1"/>
    <dgm:cxn modelId="{0A6EC35F-C037-4C03-9BF6-3E12A9C77663}" type="presParOf" srcId="{FF5F74BF-9165-4C2D-BD4D-D07999D840D5}" destId="{B12F74BA-311D-43B9-9A60-96619ED8ABDA}" srcOrd="1" destOrd="0" presId="urn:microsoft.com/office/officeart/2005/8/layout/orgChart1"/>
    <dgm:cxn modelId="{2F73B613-BA66-46A6-AB46-094F0CFB7F9D}" type="presParOf" srcId="{50D01C96-A8C5-471B-A435-CCA0EA27DD35}" destId="{C03AB346-84B8-4E97-B59A-18050FAF5E66}" srcOrd="1" destOrd="0" presId="urn:microsoft.com/office/officeart/2005/8/layout/orgChart1"/>
    <dgm:cxn modelId="{9BF55EBE-894F-49B5-9FA4-AB3177829796}" type="presParOf" srcId="{50D01C96-A8C5-471B-A435-CCA0EA27DD35}" destId="{EBB29362-715E-46F7-8223-9EC4EDE33F97}" srcOrd="2" destOrd="0" presId="urn:microsoft.com/office/officeart/2005/8/layout/orgChart1"/>
    <dgm:cxn modelId="{8D025779-D85A-46B0-9AE6-AD11F98D8A09}" type="presParOf" srcId="{676F863E-D5DD-4F86-B465-4C113CD595FE}" destId="{950A6158-E1FF-42D4-B6DA-F4C5D158FA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E3BF2-C0EE-4648-9FC8-05350F7DD5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4B92955-DB77-4A87-84C3-5360BE020A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rPr>
            <a:t>Фрезерование</a:t>
          </a: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*</a:t>
          </a:r>
        </a:p>
      </dgm:t>
    </dgm:pt>
    <dgm:pt modelId="{ED093483-2389-4886-BC33-06E17A1BA478}" type="parTrans" cxnId="{D0717AA9-C3B6-4777-8675-3AA8B879A610}">
      <dgm:prSet/>
      <dgm:spPr/>
      <dgm:t>
        <a:bodyPr/>
        <a:lstStyle/>
        <a:p>
          <a:endParaRPr lang="ru-RU"/>
        </a:p>
      </dgm:t>
    </dgm:pt>
    <dgm:pt modelId="{BFB3F016-A7DC-44B3-9359-FA58CA3154D1}" type="sibTrans" cxnId="{D0717AA9-C3B6-4777-8675-3AA8B879A610}">
      <dgm:prSet/>
      <dgm:spPr/>
      <dgm:t>
        <a:bodyPr/>
        <a:lstStyle/>
        <a:p>
          <a:endParaRPr lang="ru-RU"/>
        </a:p>
      </dgm:t>
    </dgm:pt>
    <dgm:pt modelId="{59FEEDBA-C44F-4E3B-9D9F-F674E12C98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вертикальное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D1F586F1-A720-4F9B-B5F5-32E36E362F5B}" type="parTrans" cxnId="{6B6AEAF9-ADB7-42BE-A639-60A5F1C224BF}">
      <dgm:prSet/>
      <dgm:spPr/>
      <dgm:t>
        <a:bodyPr/>
        <a:lstStyle/>
        <a:p>
          <a:endParaRPr lang="ru-RU"/>
        </a:p>
      </dgm:t>
    </dgm:pt>
    <dgm:pt modelId="{12618B49-23DB-4574-900E-7EAE5096D64E}" type="sibTrans" cxnId="{6B6AEAF9-ADB7-42BE-A639-60A5F1C224BF}">
      <dgm:prSet/>
      <dgm:spPr/>
      <dgm:t>
        <a:bodyPr/>
        <a:lstStyle/>
        <a:p>
          <a:endParaRPr lang="ru-RU"/>
        </a:p>
      </dgm:t>
    </dgm:pt>
    <dgm:pt modelId="{6BAC377B-BE3E-4C2A-AD9D-9E7B90D80B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горизонтальное</a:t>
          </a:r>
        </a:p>
      </dgm:t>
    </dgm:pt>
    <dgm:pt modelId="{047CFAE0-959C-474E-8370-8496EB087CDE}" type="parTrans" cxnId="{A7701E1C-0510-4533-9BFF-C3812CF58851}">
      <dgm:prSet/>
      <dgm:spPr/>
      <dgm:t>
        <a:bodyPr/>
        <a:lstStyle/>
        <a:p>
          <a:endParaRPr lang="ru-RU"/>
        </a:p>
      </dgm:t>
    </dgm:pt>
    <dgm:pt modelId="{4F7C8A4E-6721-432A-A524-9ACF96801317}" type="sibTrans" cxnId="{A7701E1C-0510-4533-9BFF-C3812CF58851}">
      <dgm:prSet/>
      <dgm:spPr/>
      <dgm:t>
        <a:bodyPr/>
        <a:lstStyle/>
        <a:p>
          <a:endParaRPr lang="ru-RU"/>
        </a:p>
      </dgm:t>
    </dgm:pt>
    <dgm:pt modelId="{5E6897B8-DCFD-4715-90FD-9380F45EAEFC}" type="pres">
      <dgm:prSet presAssocID="{F9FE3BF2-C0EE-4648-9FC8-05350F7DD5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552806-ECCF-4D18-92CC-3C36A4E9A6DB}" type="pres">
      <dgm:prSet presAssocID="{54B92955-DB77-4A87-84C3-5360BE020AEF}" presName="hierRoot1" presStyleCnt="0">
        <dgm:presLayoutVars>
          <dgm:hierBranch/>
        </dgm:presLayoutVars>
      </dgm:prSet>
      <dgm:spPr/>
    </dgm:pt>
    <dgm:pt modelId="{07838EC4-3864-409C-810A-6B57BC73503A}" type="pres">
      <dgm:prSet presAssocID="{54B92955-DB77-4A87-84C3-5360BE020AEF}" presName="rootComposite1" presStyleCnt="0"/>
      <dgm:spPr/>
    </dgm:pt>
    <dgm:pt modelId="{DF17CCD1-B19E-4C5A-A0D9-3BDDE3F533E9}" type="pres">
      <dgm:prSet presAssocID="{54B92955-DB77-4A87-84C3-5360BE020AEF}" presName="rootText1" presStyleLbl="node0" presStyleIdx="0" presStyleCnt="1" custScaleX="209717">
        <dgm:presLayoutVars>
          <dgm:chPref val="3"/>
        </dgm:presLayoutVars>
      </dgm:prSet>
      <dgm:spPr/>
    </dgm:pt>
    <dgm:pt modelId="{B9DBAB35-65F2-4D56-AC81-A57D66CDCA5A}" type="pres">
      <dgm:prSet presAssocID="{54B92955-DB77-4A87-84C3-5360BE020AEF}" presName="rootConnector1" presStyleLbl="node1" presStyleIdx="0" presStyleCnt="0"/>
      <dgm:spPr/>
    </dgm:pt>
    <dgm:pt modelId="{DCB1FF66-039A-4E73-8046-1C3882ABBDC6}" type="pres">
      <dgm:prSet presAssocID="{54B92955-DB77-4A87-84C3-5360BE020AEF}" presName="hierChild2" presStyleCnt="0"/>
      <dgm:spPr/>
    </dgm:pt>
    <dgm:pt modelId="{69CC91A5-79C5-4E42-AE02-6B8F31CBA522}" type="pres">
      <dgm:prSet presAssocID="{D1F586F1-A720-4F9B-B5F5-32E36E362F5B}" presName="Name35" presStyleLbl="parChTrans1D2" presStyleIdx="0" presStyleCnt="2"/>
      <dgm:spPr/>
    </dgm:pt>
    <dgm:pt modelId="{36611CD3-3201-4925-9940-92D5997580DB}" type="pres">
      <dgm:prSet presAssocID="{59FEEDBA-C44F-4E3B-9D9F-F674E12C981E}" presName="hierRoot2" presStyleCnt="0">
        <dgm:presLayoutVars>
          <dgm:hierBranch/>
        </dgm:presLayoutVars>
      </dgm:prSet>
      <dgm:spPr/>
    </dgm:pt>
    <dgm:pt modelId="{8503DE42-F4F5-4171-B1B6-8004DA5D4437}" type="pres">
      <dgm:prSet presAssocID="{59FEEDBA-C44F-4E3B-9D9F-F674E12C981E}" presName="rootComposite" presStyleCnt="0"/>
      <dgm:spPr/>
    </dgm:pt>
    <dgm:pt modelId="{C2FD5353-D442-496F-9D00-8033BEA5A882}" type="pres">
      <dgm:prSet presAssocID="{59FEEDBA-C44F-4E3B-9D9F-F674E12C981E}" presName="rootText" presStyleLbl="node2" presStyleIdx="0" presStyleCnt="2" custScaleX="150254">
        <dgm:presLayoutVars>
          <dgm:chPref val="3"/>
        </dgm:presLayoutVars>
      </dgm:prSet>
      <dgm:spPr/>
    </dgm:pt>
    <dgm:pt modelId="{9367724C-07E1-4954-B0B9-DC77663B0BBF}" type="pres">
      <dgm:prSet presAssocID="{59FEEDBA-C44F-4E3B-9D9F-F674E12C981E}" presName="rootConnector" presStyleLbl="node2" presStyleIdx="0" presStyleCnt="2"/>
      <dgm:spPr/>
    </dgm:pt>
    <dgm:pt modelId="{D20A4868-7315-46C9-90C3-DDCFC2C3ED57}" type="pres">
      <dgm:prSet presAssocID="{59FEEDBA-C44F-4E3B-9D9F-F674E12C981E}" presName="hierChild4" presStyleCnt="0"/>
      <dgm:spPr/>
    </dgm:pt>
    <dgm:pt modelId="{03EDE49E-F1BF-495F-8390-B45738B22F7A}" type="pres">
      <dgm:prSet presAssocID="{59FEEDBA-C44F-4E3B-9D9F-F674E12C981E}" presName="hierChild5" presStyleCnt="0"/>
      <dgm:spPr/>
    </dgm:pt>
    <dgm:pt modelId="{C35E2CF0-F964-4DF3-A393-03E746C1D8CE}" type="pres">
      <dgm:prSet presAssocID="{047CFAE0-959C-474E-8370-8496EB087CDE}" presName="Name35" presStyleLbl="parChTrans1D2" presStyleIdx="1" presStyleCnt="2"/>
      <dgm:spPr/>
    </dgm:pt>
    <dgm:pt modelId="{DFECEE20-98B4-4E6B-AFF8-3F595CB85BDF}" type="pres">
      <dgm:prSet presAssocID="{6BAC377B-BE3E-4C2A-AD9D-9E7B90D80B64}" presName="hierRoot2" presStyleCnt="0">
        <dgm:presLayoutVars>
          <dgm:hierBranch/>
        </dgm:presLayoutVars>
      </dgm:prSet>
      <dgm:spPr/>
    </dgm:pt>
    <dgm:pt modelId="{F03FC285-6FE4-483A-839B-7E1AB3BEBFAE}" type="pres">
      <dgm:prSet presAssocID="{6BAC377B-BE3E-4C2A-AD9D-9E7B90D80B64}" presName="rootComposite" presStyleCnt="0"/>
      <dgm:spPr/>
    </dgm:pt>
    <dgm:pt modelId="{56495DB2-AD91-4D4F-AEFE-7CAE2C9906C2}" type="pres">
      <dgm:prSet presAssocID="{6BAC377B-BE3E-4C2A-AD9D-9E7B90D80B64}" presName="rootText" presStyleLbl="node2" presStyleIdx="1" presStyleCnt="2" custScaleX="142086">
        <dgm:presLayoutVars>
          <dgm:chPref val="3"/>
        </dgm:presLayoutVars>
      </dgm:prSet>
      <dgm:spPr/>
    </dgm:pt>
    <dgm:pt modelId="{02DC6015-F10D-4927-AD4A-9A253BE5C862}" type="pres">
      <dgm:prSet presAssocID="{6BAC377B-BE3E-4C2A-AD9D-9E7B90D80B64}" presName="rootConnector" presStyleLbl="node2" presStyleIdx="1" presStyleCnt="2"/>
      <dgm:spPr/>
    </dgm:pt>
    <dgm:pt modelId="{FCAA0F15-FD7C-4C88-8994-A5D3D81AF6EB}" type="pres">
      <dgm:prSet presAssocID="{6BAC377B-BE3E-4C2A-AD9D-9E7B90D80B64}" presName="hierChild4" presStyleCnt="0"/>
      <dgm:spPr/>
    </dgm:pt>
    <dgm:pt modelId="{626C59C6-C5B2-4C7B-8E71-ABC339181232}" type="pres">
      <dgm:prSet presAssocID="{6BAC377B-BE3E-4C2A-AD9D-9E7B90D80B64}" presName="hierChild5" presStyleCnt="0"/>
      <dgm:spPr/>
    </dgm:pt>
    <dgm:pt modelId="{0A79EE03-E7FF-4336-9812-02F1283D6A5E}" type="pres">
      <dgm:prSet presAssocID="{54B92955-DB77-4A87-84C3-5360BE020AEF}" presName="hierChild3" presStyleCnt="0"/>
      <dgm:spPr/>
    </dgm:pt>
  </dgm:ptLst>
  <dgm:cxnLst>
    <dgm:cxn modelId="{03DB66AB-1566-49C8-A425-CFDAC297C8CF}" type="presOf" srcId="{047CFAE0-959C-474E-8370-8496EB087CDE}" destId="{C35E2CF0-F964-4DF3-A393-03E746C1D8CE}" srcOrd="0" destOrd="0" presId="urn:microsoft.com/office/officeart/2005/8/layout/orgChart1"/>
    <dgm:cxn modelId="{D0717AA9-C3B6-4777-8675-3AA8B879A610}" srcId="{F9FE3BF2-C0EE-4648-9FC8-05350F7DD5DC}" destId="{54B92955-DB77-4A87-84C3-5360BE020AEF}" srcOrd="0" destOrd="0" parTransId="{ED093483-2389-4886-BC33-06E17A1BA478}" sibTransId="{BFB3F016-A7DC-44B3-9359-FA58CA3154D1}"/>
    <dgm:cxn modelId="{8D03D1D3-8655-49AD-A556-4132C3D197AC}" type="presOf" srcId="{59FEEDBA-C44F-4E3B-9D9F-F674E12C981E}" destId="{C2FD5353-D442-496F-9D00-8033BEA5A882}" srcOrd="0" destOrd="0" presId="urn:microsoft.com/office/officeart/2005/8/layout/orgChart1"/>
    <dgm:cxn modelId="{C06D5BE3-A08E-4A83-B695-9B55D1D19590}" type="presOf" srcId="{54B92955-DB77-4A87-84C3-5360BE020AEF}" destId="{DF17CCD1-B19E-4C5A-A0D9-3BDDE3F533E9}" srcOrd="0" destOrd="0" presId="urn:microsoft.com/office/officeart/2005/8/layout/orgChart1"/>
    <dgm:cxn modelId="{E0BED8C5-2745-4269-9579-2394C170FEFE}" type="presOf" srcId="{6BAC377B-BE3E-4C2A-AD9D-9E7B90D80B64}" destId="{02DC6015-F10D-4927-AD4A-9A253BE5C862}" srcOrd="1" destOrd="0" presId="urn:microsoft.com/office/officeart/2005/8/layout/orgChart1"/>
    <dgm:cxn modelId="{38F4F31B-ECBA-4BED-96CA-C9915164A10C}" type="presOf" srcId="{F9FE3BF2-C0EE-4648-9FC8-05350F7DD5DC}" destId="{5E6897B8-DCFD-4715-90FD-9380F45EAEFC}" srcOrd="0" destOrd="0" presId="urn:microsoft.com/office/officeart/2005/8/layout/orgChart1"/>
    <dgm:cxn modelId="{A7701E1C-0510-4533-9BFF-C3812CF58851}" srcId="{54B92955-DB77-4A87-84C3-5360BE020AEF}" destId="{6BAC377B-BE3E-4C2A-AD9D-9E7B90D80B64}" srcOrd="1" destOrd="0" parTransId="{047CFAE0-959C-474E-8370-8496EB087CDE}" sibTransId="{4F7C8A4E-6721-432A-A524-9ACF96801317}"/>
    <dgm:cxn modelId="{6B6AEAF9-ADB7-42BE-A639-60A5F1C224BF}" srcId="{54B92955-DB77-4A87-84C3-5360BE020AEF}" destId="{59FEEDBA-C44F-4E3B-9D9F-F674E12C981E}" srcOrd="0" destOrd="0" parTransId="{D1F586F1-A720-4F9B-B5F5-32E36E362F5B}" sibTransId="{12618B49-23DB-4574-900E-7EAE5096D64E}"/>
    <dgm:cxn modelId="{D829B777-4A88-41EC-B9A4-D88302FCC71F}" type="presOf" srcId="{59FEEDBA-C44F-4E3B-9D9F-F674E12C981E}" destId="{9367724C-07E1-4954-B0B9-DC77663B0BBF}" srcOrd="1" destOrd="0" presId="urn:microsoft.com/office/officeart/2005/8/layout/orgChart1"/>
    <dgm:cxn modelId="{D83B46A6-D661-46BB-BFA2-92B138F4886E}" type="presOf" srcId="{54B92955-DB77-4A87-84C3-5360BE020AEF}" destId="{B9DBAB35-65F2-4D56-AC81-A57D66CDCA5A}" srcOrd="1" destOrd="0" presId="urn:microsoft.com/office/officeart/2005/8/layout/orgChart1"/>
    <dgm:cxn modelId="{9E354673-93F3-4489-BBC2-99FE208BF2E9}" type="presOf" srcId="{D1F586F1-A720-4F9B-B5F5-32E36E362F5B}" destId="{69CC91A5-79C5-4E42-AE02-6B8F31CBA522}" srcOrd="0" destOrd="0" presId="urn:microsoft.com/office/officeart/2005/8/layout/orgChart1"/>
    <dgm:cxn modelId="{4BCF33D8-4A65-4013-A5D3-65F3A96A4044}" type="presOf" srcId="{6BAC377B-BE3E-4C2A-AD9D-9E7B90D80B64}" destId="{56495DB2-AD91-4D4F-AEFE-7CAE2C9906C2}" srcOrd="0" destOrd="0" presId="urn:microsoft.com/office/officeart/2005/8/layout/orgChart1"/>
    <dgm:cxn modelId="{4AAA4FAD-5CC3-407F-84AE-A24E939FF973}" type="presParOf" srcId="{5E6897B8-DCFD-4715-90FD-9380F45EAEFC}" destId="{7F552806-ECCF-4D18-92CC-3C36A4E9A6DB}" srcOrd="0" destOrd="0" presId="urn:microsoft.com/office/officeart/2005/8/layout/orgChart1"/>
    <dgm:cxn modelId="{A5709444-FAE5-4023-B171-21F113D12C5A}" type="presParOf" srcId="{7F552806-ECCF-4D18-92CC-3C36A4E9A6DB}" destId="{07838EC4-3864-409C-810A-6B57BC73503A}" srcOrd="0" destOrd="0" presId="urn:microsoft.com/office/officeart/2005/8/layout/orgChart1"/>
    <dgm:cxn modelId="{96FBF2E9-39FB-47F7-8ABD-A7BCBBA6EC05}" type="presParOf" srcId="{07838EC4-3864-409C-810A-6B57BC73503A}" destId="{DF17CCD1-B19E-4C5A-A0D9-3BDDE3F533E9}" srcOrd="0" destOrd="0" presId="urn:microsoft.com/office/officeart/2005/8/layout/orgChart1"/>
    <dgm:cxn modelId="{1913B1F7-5470-4A3E-8AA8-7F9C142BAA77}" type="presParOf" srcId="{07838EC4-3864-409C-810A-6B57BC73503A}" destId="{B9DBAB35-65F2-4D56-AC81-A57D66CDCA5A}" srcOrd="1" destOrd="0" presId="urn:microsoft.com/office/officeart/2005/8/layout/orgChart1"/>
    <dgm:cxn modelId="{BB4418E3-5B53-4206-B9DD-A13F2DD4E656}" type="presParOf" srcId="{7F552806-ECCF-4D18-92CC-3C36A4E9A6DB}" destId="{DCB1FF66-039A-4E73-8046-1C3882ABBDC6}" srcOrd="1" destOrd="0" presId="urn:microsoft.com/office/officeart/2005/8/layout/orgChart1"/>
    <dgm:cxn modelId="{08D78710-3F47-4D83-A17D-49E52C04B87C}" type="presParOf" srcId="{DCB1FF66-039A-4E73-8046-1C3882ABBDC6}" destId="{69CC91A5-79C5-4E42-AE02-6B8F31CBA522}" srcOrd="0" destOrd="0" presId="urn:microsoft.com/office/officeart/2005/8/layout/orgChart1"/>
    <dgm:cxn modelId="{1A0E2D91-5854-4FB8-BE69-8789E13BAD78}" type="presParOf" srcId="{DCB1FF66-039A-4E73-8046-1C3882ABBDC6}" destId="{36611CD3-3201-4925-9940-92D5997580DB}" srcOrd="1" destOrd="0" presId="urn:microsoft.com/office/officeart/2005/8/layout/orgChart1"/>
    <dgm:cxn modelId="{E19C791A-9FAC-4F16-8625-36BA8AC42D66}" type="presParOf" srcId="{36611CD3-3201-4925-9940-92D5997580DB}" destId="{8503DE42-F4F5-4171-B1B6-8004DA5D4437}" srcOrd="0" destOrd="0" presId="urn:microsoft.com/office/officeart/2005/8/layout/orgChart1"/>
    <dgm:cxn modelId="{7946E4F9-197F-4927-B1C0-99148BC1E07B}" type="presParOf" srcId="{8503DE42-F4F5-4171-B1B6-8004DA5D4437}" destId="{C2FD5353-D442-496F-9D00-8033BEA5A882}" srcOrd="0" destOrd="0" presId="urn:microsoft.com/office/officeart/2005/8/layout/orgChart1"/>
    <dgm:cxn modelId="{5BD1C0B0-FBC7-4982-8174-30CD1D976339}" type="presParOf" srcId="{8503DE42-F4F5-4171-B1B6-8004DA5D4437}" destId="{9367724C-07E1-4954-B0B9-DC77663B0BBF}" srcOrd="1" destOrd="0" presId="urn:microsoft.com/office/officeart/2005/8/layout/orgChart1"/>
    <dgm:cxn modelId="{1A0D9902-AA0E-4A5B-A6CF-721ADACADD8C}" type="presParOf" srcId="{36611CD3-3201-4925-9940-92D5997580DB}" destId="{D20A4868-7315-46C9-90C3-DDCFC2C3ED57}" srcOrd="1" destOrd="0" presId="urn:microsoft.com/office/officeart/2005/8/layout/orgChart1"/>
    <dgm:cxn modelId="{E6B7CB97-5C92-4DF0-AB2C-2D86F2B677F5}" type="presParOf" srcId="{36611CD3-3201-4925-9940-92D5997580DB}" destId="{03EDE49E-F1BF-495F-8390-B45738B22F7A}" srcOrd="2" destOrd="0" presId="urn:microsoft.com/office/officeart/2005/8/layout/orgChart1"/>
    <dgm:cxn modelId="{A60C7C14-B338-434B-83A9-9BB630F0C978}" type="presParOf" srcId="{DCB1FF66-039A-4E73-8046-1C3882ABBDC6}" destId="{C35E2CF0-F964-4DF3-A393-03E746C1D8CE}" srcOrd="2" destOrd="0" presId="urn:microsoft.com/office/officeart/2005/8/layout/orgChart1"/>
    <dgm:cxn modelId="{59D6010B-66E4-4D60-BEB7-E46B858A1B74}" type="presParOf" srcId="{DCB1FF66-039A-4E73-8046-1C3882ABBDC6}" destId="{DFECEE20-98B4-4E6B-AFF8-3F595CB85BDF}" srcOrd="3" destOrd="0" presId="urn:microsoft.com/office/officeart/2005/8/layout/orgChart1"/>
    <dgm:cxn modelId="{4CD84868-9DAC-407E-B9A0-AF2800727407}" type="presParOf" srcId="{DFECEE20-98B4-4E6B-AFF8-3F595CB85BDF}" destId="{F03FC285-6FE4-483A-839B-7E1AB3BEBFAE}" srcOrd="0" destOrd="0" presId="urn:microsoft.com/office/officeart/2005/8/layout/orgChart1"/>
    <dgm:cxn modelId="{BF0DAB28-BBD8-4A73-BAD5-E93BB0902F65}" type="presParOf" srcId="{F03FC285-6FE4-483A-839B-7E1AB3BEBFAE}" destId="{56495DB2-AD91-4D4F-AEFE-7CAE2C9906C2}" srcOrd="0" destOrd="0" presId="urn:microsoft.com/office/officeart/2005/8/layout/orgChart1"/>
    <dgm:cxn modelId="{D0CA6DF0-5AFF-461A-BFDB-BCDD652F12AD}" type="presParOf" srcId="{F03FC285-6FE4-483A-839B-7E1AB3BEBFAE}" destId="{02DC6015-F10D-4927-AD4A-9A253BE5C862}" srcOrd="1" destOrd="0" presId="urn:microsoft.com/office/officeart/2005/8/layout/orgChart1"/>
    <dgm:cxn modelId="{18545A2B-29FC-4BB0-B7CD-2BD7D06256D8}" type="presParOf" srcId="{DFECEE20-98B4-4E6B-AFF8-3F595CB85BDF}" destId="{FCAA0F15-FD7C-4C88-8994-A5D3D81AF6EB}" srcOrd="1" destOrd="0" presId="urn:microsoft.com/office/officeart/2005/8/layout/orgChart1"/>
    <dgm:cxn modelId="{DDEB83B6-0E7D-4B4B-AEBC-69E0518AD7FA}" type="presParOf" srcId="{DFECEE20-98B4-4E6B-AFF8-3F595CB85BDF}" destId="{626C59C6-C5B2-4C7B-8E71-ABC339181232}" srcOrd="2" destOrd="0" presId="urn:microsoft.com/office/officeart/2005/8/layout/orgChart1"/>
    <dgm:cxn modelId="{95E92201-113F-4F8B-A569-017874596574}" type="presParOf" srcId="{7F552806-ECCF-4D18-92CC-3C36A4E9A6DB}" destId="{0A79EE03-E7FF-4336-9812-02F1283D6A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0F56FD-FF0B-455A-A612-2D16A57D2442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5E72EF4-B347-4254-86EA-1CF40D678FC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Металлорежущие станки</a:t>
          </a:r>
          <a:endParaRPr lang="ru-RU" sz="2800" b="1" dirty="0">
            <a:solidFill>
              <a:srgbClr val="FF0000"/>
            </a:solidFill>
          </a:endParaRPr>
        </a:p>
      </dgm:t>
    </dgm:pt>
    <dgm:pt modelId="{3582C6CE-BFE5-45E6-BC00-3E23EFAA5312}" type="parTrans" cxnId="{301DEDE0-7D2B-46E4-AF49-5A35C5E32D44}">
      <dgm:prSet/>
      <dgm:spPr/>
      <dgm:t>
        <a:bodyPr/>
        <a:lstStyle/>
        <a:p>
          <a:endParaRPr lang="ru-RU"/>
        </a:p>
      </dgm:t>
    </dgm:pt>
    <dgm:pt modelId="{F7E499FD-BFCF-4D2E-B4CC-1911422AB10F}" type="sibTrans" cxnId="{301DEDE0-7D2B-46E4-AF49-5A35C5E32D44}">
      <dgm:prSet/>
      <dgm:spPr/>
      <dgm:t>
        <a:bodyPr/>
        <a:lstStyle/>
        <a:p>
          <a:endParaRPr lang="ru-RU"/>
        </a:p>
      </dgm:t>
    </dgm:pt>
    <dgm:pt modelId="{7EC5EF56-2268-460E-8A96-AE2EB0CD5D3A}">
      <dgm:prSet phldrT="[Текст]" custT="1"/>
      <dgm:spPr/>
      <dgm:t>
        <a:bodyPr/>
        <a:lstStyle/>
        <a:p>
          <a:r>
            <a:rPr lang="ru-RU" sz="1350" b="1" dirty="0" smtClean="0"/>
            <a:t>По общности технологического метода обработки</a:t>
          </a:r>
          <a:endParaRPr lang="ru-RU" sz="1350" b="1" dirty="0"/>
        </a:p>
      </dgm:t>
    </dgm:pt>
    <dgm:pt modelId="{6633C751-5FE1-47CD-9DFB-49F80BA9D334}" type="parTrans" cxnId="{52F4747E-48B6-4FD1-96C7-BF91FEBD7990}">
      <dgm:prSet/>
      <dgm:spPr/>
      <dgm:t>
        <a:bodyPr/>
        <a:lstStyle/>
        <a:p>
          <a:endParaRPr lang="ru-RU"/>
        </a:p>
      </dgm:t>
    </dgm:pt>
    <dgm:pt modelId="{673D35A3-D487-450A-BD84-DE4115EC31E9}" type="sibTrans" cxnId="{52F4747E-48B6-4FD1-96C7-BF91FEBD7990}">
      <dgm:prSet/>
      <dgm:spPr/>
      <dgm:t>
        <a:bodyPr/>
        <a:lstStyle/>
        <a:p>
          <a:endParaRPr lang="ru-RU"/>
        </a:p>
      </dgm:t>
    </dgm:pt>
    <dgm:pt modelId="{BB73FDD7-9373-4536-95F4-16CB50B4EDDF}">
      <dgm:prSet phldrT="[Текст]" custT="1"/>
      <dgm:spPr/>
      <dgm:t>
        <a:bodyPr/>
        <a:lstStyle/>
        <a:p>
          <a:r>
            <a:rPr lang="ru-RU" sz="1600" b="1" dirty="0" smtClean="0"/>
            <a:t>По назначению</a:t>
          </a:r>
          <a:endParaRPr lang="ru-RU" sz="1600" b="1" dirty="0"/>
        </a:p>
      </dgm:t>
    </dgm:pt>
    <dgm:pt modelId="{4321315D-ABDC-467E-AB9F-F46BC9CE1843}" type="parTrans" cxnId="{CAFE4B4E-C3F3-480A-AFD4-E77098183626}">
      <dgm:prSet/>
      <dgm:spPr/>
      <dgm:t>
        <a:bodyPr/>
        <a:lstStyle/>
        <a:p>
          <a:endParaRPr lang="ru-RU"/>
        </a:p>
      </dgm:t>
    </dgm:pt>
    <dgm:pt modelId="{F6D88539-D82A-4CB1-B8A0-5CD19F38C3ED}" type="sibTrans" cxnId="{CAFE4B4E-C3F3-480A-AFD4-E77098183626}">
      <dgm:prSet/>
      <dgm:spPr/>
      <dgm:t>
        <a:bodyPr/>
        <a:lstStyle/>
        <a:p>
          <a:endParaRPr lang="ru-RU"/>
        </a:p>
      </dgm:t>
    </dgm:pt>
    <dgm:pt modelId="{E08E4F72-D247-4AB8-A2EB-8FF0A9AF2DA7}">
      <dgm:prSet phldrT="[Текст]" custT="1"/>
      <dgm:spPr/>
      <dgm:t>
        <a:bodyPr/>
        <a:lstStyle/>
        <a:p>
          <a:r>
            <a:rPr lang="ru-RU" sz="1600" b="1" dirty="0" smtClean="0"/>
            <a:t>По массе</a:t>
          </a:r>
          <a:endParaRPr lang="ru-RU" sz="1600" b="1" dirty="0"/>
        </a:p>
      </dgm:t>
    </dgm:pt>
    <dgm:pt modelId="{3CB647AB-BB89-483C-A897-00F48971392B}" type="parTrans" cxnId="{4B52B811-4E5E-4BC7-9761-0912CE4A4C6F}">
      <dgm:prSet/>
      <dgm:spPr/>
      <dgm:t>
        <a:bodyPr/>
        <a:lstStyle/>
        <a:p>
          <a:endParaRPr lang="ru-RU"/>
        </a:p>
      </dgm:t>
    </dgm:pt>
    <dgm:pt modelId="{D6986323-1CC7-46C8-AE3B-C69298235D60}" type="sibTrans" cxnId="{4B52B811-4E5E-4BC7-9761-0912CE4A4C6F}">
      <dgm:prSet/>
      <dgm:spPr/>
      <dgm:t>
        <a:bodyPr/>
        <a:lstStyle/>
        <a:p>
          <a:endParaRPr lang="ru-RU"/>
        </a:p>
      </dgm:t>
    </dgm:pt>
    <dgm:pt modelId="{733F8678-4B8F-47DB-B5ED-2760F00E2BA2}">
      <dgm:prSet custT="1"/>
      <dgm:spPr/>
      <dgm:t>
        <a:bodyPr/>
        <a:lstStyle/>
        <a:p>
          <a:r>
            <a:rPr lang="ru-RU" sz="1600" b="1" dirty="0" smtClean="0"/>
            <a:t>По степени автоматизации</a:t>
          </a:r>
          <a:endParaRPr lang="ru-RU" sz="1600" b="1" dirty="0"/>
        </a:p>
      </dgm:t>
    </dgm:pt>
    <dgm:pt modelId="{41E3D56C-D75D-458C-B452-EC67FF424961}" type="parTrans" cxnId="{10878C3E-AA1E-462E-AC36-E1D08AAC2FA6}">
      <dgm:prSet/>
      <dgm:spPr/>
      <dgm:t>
        <a:bodyPr/>
        <a:lstStyle/>
        <a:p>
          <a:endParaRPr lang="ru-RU"/>
        </a:p>
      </dgm:t>
    </dgm:pt>
    <dgm:pt modelId="{44A95E80-33EA-42A4-BFDD-99BC81CDF4F5}" type="sibTrans" cxnId="{10878C3E-AA1E-462E-AC36-E1D08AAC2FA6}">
      <dgm:prSet/>
      <dgm:spPr/>
      <dgm:t>
        <a:bodyPr/>
        <a:lstStyle/>
        <a:p>
          <a:endParaRPr lang="ru-RU"/>
        </a:p>
      </dgm:t>
    </dgm:pt>
    <dgm:pt modelId="{899922CC-4BD9-43CA-8219-FC27455FE3B1}">
      <dgm:prSet custT="1"/>
      <dgm:spPr/>
      <dgm:t>
        <a:bodyPr/>
        <a:lstStyle/>
        <a:p>
          <a:r>
            <a:rPr lang="ru-RU" sz="1400" b="1" dirty="0" smtClean="0"/>
            <a:t>По компоновке основных рабочих органов</a:t>
          </a:r>
          <a:endParaRPr lang="ru-RU" sz="1400" b="1" dirty="0"/>
        </a:p>
      </dgm:t>
    </dgm:pt>
    <dgm:pt modelId="{18184172-4FEE-4772-B5D0-34E83B1B1411}" type="parTrans" cxnId="{A1DE9B93-8C34-4757-8B57-FE0503D10708}">
      <dgm:prSet/>
      <dgm:spPr/>
      <dgm:t>
        <a:bodyPr/>
        <a:lstStyle/>
        <a:p>
          <a:endParaRPr lang="ru-RU"/>
        </a:p>
      </dgm:t>
    </dgm:pt>
    <dgm:pt modelId="{63A22918-CEA9-45F5-8E62-9CD129BFD8F7}" type="sibTrans" cxnId="{A1DE9B93-8C34-4757-8B57-FE0503D10708}">
      <dgm:prSet/>
      <dgm:spPr/>
      <dgm:t>
        <a:bodyPr/>
        <a:lstStyle/>
        <a:p>
          <a:endParaRPr lang="ru-RU"/>
        </a:p>
      </dgm:t>
    </dgm:pt>
    <dgm:pt modelId="{FA92BDB0-5920-4DD3-A866-3DBA95F990F5}">
      <dgm:prSet custT="1"/>
      <dgm:spPr/>
      <dgm:t>
        <a:bodyPr/>
        <a:lstStyle/>
        <a:p>
          <a:r>
            <a:rPr lang="ru-RU" sz="1400" b="1" dirty="0" smtClean="0"/>
            <a:t>токарные</a:t>
          </a:r>
          <a:endParaRPr lang="ru-RU" sz="1400" b="1" dirty="0"/>
        </a:p>
      </dgm:t>
    </dgm:pt>
    <dgm:pt modelId="{D5B3BC7E-3789-4137-A5B2-28940FBC784F}" type="parTrans" cxnId="{1BAF7C65-AE62-4777-ABB5-D0FEE0DAB28C}">
      <dgm:prSet/>
      <dgm:spPr/>
      <dgm:t>
        <a:bodyPr/>
        <a:lstStyle/>
        <a:p>
          <a:endParaRPr lang="ru-RU"/>
        </a:p>
      </dgm:t>
    </dgm:pt>
    <dgm:pt modelId="{8A79C5D0-A7BC-45C3-A1D1-C2618020E074}" type="sibTrans" cxnId="{1BAF7C65-AE62-4777-ABB5-D0FEE0DAB28C}">
      <dgm:prSet/>
      <dgm:spPr/>
      <dgm:t>
        <a:bodyPr/>
        <a:lstStyle/>
        <a:p>
          <a:endParaRPr lang="ru-RU"/>
        </a:p>
      </dgm:t>
    </dgm:pt>
    <dgm:pt modelId="{9F1E70D7-1DEF-4DA7-BEE3-7A39D5CBC744}">
      <dgm:prSet custT="1"/>
      <dgm:spPr/>
      <dgm:t>
        <a:bodyPr/>
        <a:lstStyle/>
        <a:p>
          <a:r>
            <a:rPr lang="ru-RU" sz="1400" b="1" dirty="0" smtClean="0"/>
            <a:t>сверлильные</a:t>
          </a:r>
          <a:endParaRPr lang="ru-RU" sz="1400" b="1" dirty="0"/>
        </a:p>
      </dgm:t>
    </dgm:pt>
    <dgm:pt modelId="{AE07319E-1AFD-42E7-980D-A35F693FA03A}" type="parTrans" cxnId="{4EC77DD9-811C-49DC-8E8B-384B580DB0C5}">
      <dgm:prSet/>
      <dgm:spPr/>
      <dgm:t>
        <a:bodyPr/>
        <a:lstStyle/>
        <a:p>
          <a:endParaRPr lang="ru-RU"/>
        </a:p>
      </dgm:t>
    </dgm:pt>
    <dgm:pt modelId="{768F80B7-DDB6-43B4-BC0A-973DBD46B09D}" type="sibTrans" cxnId="{4EC77DD9-811C-49DC-8E8B-384B580DB0C5}">
      <dgm:prSet/>
      <dgm:spPr/>
      <dgm:t>
        <a:bodyPr/>
        <a:lstStyle/>
        <a:p>
          <a:endParaRPr lang="ru-RU"/>
        </a:p>
      </dgm:t>
    </dgm:pt>
    <dgm:pt modelId="{910F0B63-A82F-4D5D-9299-CFC6A54D28DF}">
      <dgm:prSet custT="1"/>
      <dgm:spPr/>
      <dgm:t>
        <a:bodyPr/>
        <a:lstStyle/>
        <a:p>
          <a:r>
            <a:rPr lang="ru-RU" sz="1400" b="1" dirty="0" smtClean="0"/>
            <a:t>фрезерные</a:t>
          </a:r>
          <a:endParaRPr lang="ru-RU" sz="1400" b="1" dirty="0"/>
        </a:p>
      </dgm:t>
    </dgm:pt>
    <dgm:pt modelId="{C0E4DCA0-51C0-4113-A9FF-0251CCF4E62C}" type="parTrans" cxnId="{3F561B94-2E2C-406E-B7FD-85F7CFB91E5A}">
      <dgm:prSet/>
      <dgm:spPr/>
      <dgm:t>
        <a:bodyPr/>
        <a:lstStyle/>
        <a:p>
          <a:endParaRPr lang="ru-RU"/>
        </a:p>
      </dgm:t>
    </dgm:pt>
    <dgm:pt modelId="{5F0AAAB8-7BDB-4A46-B54E-C3D4EC69D6C6}" type="sibTrans" cxnId="{3F561B94-2E2C-406E-B7FD-85F7CFB91E5A}">
      <dgm:prSet/>
      <dgm:spPr/>
      <dgm:t>
        <a:bodyPr/>
        <a:lstStyle/>
        <a:p>
          <a:endParaRPr lang="ru-RU"/>
        </a:p>
      </dgm:t>
    </dgm:pt>
    <dgm:pt modelId="{8B46184C-9E97-4B45-BDB5-90FA8EA03433}">
      <dgm:prSet custT="1"/>
      <dgm:spPr/>
      <dgm:t>
        <a:bodyPr/>
        <a:lstStyle/>
        <a:p>
          <a:r>
            <a:rPr lang="ru-RU" sz="1400" b="1" dirty="0" smtClean="0"/>
            <a:t>строгальные</a:t>
          </a:r>
          <a:endParaRPr lang="ru-RU" sz="1400" b="1" dirty="0"/>
        </a:p>
      </dgm:t>
    </dgm:pt>
    <dgm:pt modelId="{37EB602C-6D47-487D-A522-1F589A340B79}" type="parTrans" cxnId="{8EBD6C14-5014-4EE1-AB51-047201930B6C}">
      <dgm:prSet/>
      <dgm:spPr/>
      <dgm:t>
        <a:bodyPr/>
        <a:lstStyle/>
        <a:p>
          <a:endParaRPr lang="ru-RU"/>
        </a:p>
      </dgm:t>
    </dgm:pt>
    <dgm:pt modelId="{0DD3B6BC-2A19-4B0C-A0E8-7A3CC6368A68}" type="sibTrans" cxnId="{8EBD6C14-5014-4EE1-AB51-047201930B6C}">
      <dgm:prSet/>
      <dgm:spPr/>
      <dgm:t>
        <a:bodyPr/>
        <a:lstStyle/>
        <a:p>
          <a:endParaRPr lang="ru-RU"/>
        </a:p>
      </dgm:t>
    </dgm:pt>
    <dgm:pt modelId="{BDC4C7AF-5198-450C-B8E1-72051F599F83}">
      <dgm:prSet custT="1"/>
      <dgm:spPr/>
      <dgm:t>
        <a:bodyPr/>
        <a:lstStyle/>
        <a:p>
          <a:r>
            <a:rPr lang="ru-RU" sz="1400" b="1" dirty="0" smtClean="0"/>
            <a:t>шлифовальные</a:t>
          </a:r>
          <a:endParaRPr lang="ru-RU" sz="1400" b="1" dirty="0"/>
        </a:p>
      </dgm:t>
    </dgm:pt>
    <dgm:pt modelId="{A394FAF9-789A-4027-A854-623EA5268125}" type="parTrans" cxnId="{109E0535-648D-41C9-8B8C-33783D2A188A}">
      <dgm:prSet/>
      <dgm:spPr/>
      <dgm:t>
        <a:bodyPr/>
        <a:lstStyle/>
        <a:p>
          <a:endParaRPr lang="ru-RU"/>
        </a:p>
      </dgm:t>
    </dgm:pt>
    <dgm:pt modelId="{DCB12573-60FB-4927-8E81-DCC622162F5C}" type="sibTrans" cxnId="{109E0535-648D-41C9-8B8C-33783D2A188A}">
      <dgm:prSet/>
      <dgm:spPr/>
      <dgm:t>
        <a:bodyPr/>
        <a:lstStyle/>
        <a:p>
          <a:endParaRPr lang="ru-RU"/>
        </a:p>
      </dgm:t>
    </dgm:pt>
    <dgm:pt modelId="{5FC3D34D-00AA-40FD-83B2-CD3766FF5B6B}">
      <dgm:prSet custT="1"/>
      <dgm:spPr/>
      <dgm:t>
        <a:bodyPr/>
        <a:lstStyle/>
        <a:p>
          <a:r>
            <a:rPr lang="ru-RU" sz="1050" b="1" dirty="0" smtClean="0"/>
            <a:t>универсальные</a:t>
          </a:r>
          <a:endParaRPr lang="ru-RU" sz="1050" b="1" dirty="0"/>
        </a:p>
      </dgm:t>
    </dgm:pt>
    <dgm:pt modelId="{743F8F73-3965-48F8-9B9B-E54CEC80614B}" type="parTrans" cxnId="{0C87A48F-2997-4942-89E0-EA2A50322974}">
      <dgm:prSet/>
      <dgm:spPr/>
      <dgm:t>
        <a:bodyPr/>
        <a:lstStyle/>
        <a:p>
          <a:endParaRPr lang="ru-RU"/>
        </a:p>
      </dgm:t>
    </dgm:pt>
    <dgm:pt modelId="{FE6D8D4A-D0CF-4833-95C6-2D4C83D14486}" type="sibTrans" cxnId="{0C87A48F-2997-4942-89E0-EA2A50322974}">
      <dgm:prSet/>
      <dgm:spPr/>
      <dgm:t>
        <a:bodyPr/>
        <a:lstStyle/>
        <a:p>
          <a:endParaRPr lang="ru-RU"/>
        </a:p>
      </dgm:t>
    </dgm:pt>
    <dgm:pt modelId="{5CBFCBC4-0E6C-489E-9C7B-2D4ED9BBA7C1}">
      <dgm:prSet custT="1"/>
      <dgm:spPr/>
      <dgm:t>
        <a:bodyPr/>
        <a:lstStyle/>
        <a:p>
          <a:r>
            <a:rPr lang="ru-RU" sz="1050" b="1" dirty="0" smtClean="0"/>
            <a:t>широкоуниверсальные</a:t>
          </a:r>
          <a:endParaRPr lang="ru-RU" sz="1050" b="1" dirty="0"/>
        </a:p>
      </dgm:t>
    </dgm:pt>
    <dgm:pt modelId="{BBACB12F-570F-4E7C-89B2-BC7AE1CCFBEE}" type="parTrans" cxnId="{F70704BA-4908-41BB-BBB9-2B3A3AAC0F41}">
      <dgm:prSet/>
      <dgm:spPr/>
      <dgm:t>
        <a:bodyPr/>
        <a:lstStyle/>
        <a:p>
          <a:endParaRPr lang="ru-RU"/>
        </a:p>
      </dgm:t>
    </dgm:pt>
    <dgm:pt modelId="{FB12782F-2E4A-4237-9D06-6E384BED719A}" type="sibTrans" cxnId="{F70704BA-4908-41BB-BBB9-2B3A3AAC0F41}">
      <dgm:prSet/>
      <dgm:spPr/>
      <dgm:t>
        <a:bodyPr/>
        <a:lstStyle/>
        <a:p>
          <a:endParaRPr lang="ru-RU"/>
        </a:p>
      </dgm:t>
    </dgm:pt>
    <dgm:pt modelId="{C8D1265C-D225-4B76-B02E-46BEDE33EAD1}">
      <dgm:prSet custT="1"/>
      <dgm:spPr/>
      <dgm:t>
        <a:bodyPr/>
        <a:lstStyle/>
        <a:p>
          <a:r>
            <a:rPr lang="ru-RU" sz="1050" b="1" dirty="0" smtClean="0"/>
            <a:t>широкого назначения</a:t>
          </a:r>
          <a:endParaRPr lang="ru-RU" sz="1050" b="1" dirty="0"/>
        </a:p>
      </dgm:t>
    </dgm:pt>
    <dgm:pt modelId="{18ECE292-6FFE-4031-84C5-5FEA1F44E3DB}" type="parTrans" cxnId="{8B4A5787-6937-4272-8D8A-B470A61D854A}">
      <dgm:prSet/>
      <dgm:spPr/>
      <dgm:t>
        <a:bodyPr/>
        <a:lstStyle/>
        <a:p>
          <a:endParaRPr lang="ru-RU"/>
        </a:p>
      </dgm:t>
    </dgm:pt>
    <dgm:pt modelId="{852518E0-A349-401E-9D0A-C75BCA3B7FC6}" type="sibTrans" cxnId="{8B4A5787-6937-4272-8D8A-B470A61D854A}">
      <dgm:prSet/>
      <dgm:spPr/>
      <dgm:t>
        <a:bodyPr/>
        <a:lstStyle/>
        <a:p>
          <a:endParaRPr lang="ru-RU"/>
        </a:p>
      </dgm:t>
    </dgm:pt>
    <dgm:pt modelId="{3B050ECD-4258-4050-BA40-3D8A667C7E26}">
      <dgm:prSet custT="1"/>
      <dgm:spPr/>
      <dgm:t>
        <a:bodyPr/>
        <a:lstStyle/>
        <a:p>
          <a:r>
            <a:rPr lang="ru-RU" sz="1050" b="1" dirty="0" smtClean="0"/>
            <a:t>специализированные</a:t>
          </a:r>
          <a:endParaRPr lang="ru-RU" sz="1050" b="1" dirty="0"/>
        </a:p>
      </dgm:t>
    </dgm:pt>
    <dgm:pt modelId="{952B23F8-A310-417B-8CFC-C27840453A79}" type="parTrans" cxnId="{DB9F7CF5-DECB-487C-9D6A-A671990C050B}">
      <dgm:prSet/>
      <dgm:spPr/>
      <dgm:t>
        <a:bodyPr/>
        <a:lstStyle/>
        <a:p>
          <a:endParaRPr lang="ru-RU"/>
        </a:p>
      </dgm:t>
    </dgm:pt>
    <dgm:pt modelId="{3134A8A7-19E4-4A5B-8906-3A27FFAE7ACA}" type="sibTrans" cxnId="{DB9F7CF5-DECB-487C-9D6A-A671990C050B}">
      <dgm:prSet/>
      <dgm:spPr/>
      <dgm:t>
        <a:bodyPr/>
        <a:lstStyle/>
        <a:p>
          <a:endParaRPr lang="ru-RU"/>
        </a:p>
      </dgm:t>
    </dgm:pt>
    <dgm:pt modelId="{AD532CCD-A145-4EB2-9417-259F9EB7953E}">
      <dgm:prSet custT="1"/>
      <dgm:spPr/>
      <dgm:t>
        <a:bodyPr/>
        <a:lstStyle/>
        <a:p>
          <a:r>
            <a:rPr lang="ru-RU" sz="1050" b="1" dirty="0" smtClean="0"/>
            <a:t>специальные</a:t>
          </a:r>
          <a:endParaRPr lang="ru-RU" sz="1050" b="1" dirty="0"/>
        </a:p>
      </dgm:t>
    </dgm:pt>
    <dgm:pt modelId="{7156BE82-DDE6-4AC7-B5C4-12D7F883C6C4}" type="parTrans" cxnId="{D02913E0-73EF-4966-A702-8DCF9E3BF9CE}">
      <dgm:prSet/>
      <dgm:spPr/>
      <dgm:t>
        <a:bodyPr/>
        <a:lstStyle/>
        <a:p>
          <a:endParaRPr lang="ru-RU"/>
        </a:p>
      </dgm:t>
    </dgm:pt>
    <dgm:pt modelId="{6F80AC0F-E39D-42C2-8301-166869A1021A}" type="sibTrans" cxnId="{D02913E0-73EF-4966-A702-8DCF9E3BF9CE}">
      <dgm:prSet/>
      <dgm:spPr/>
      <dgm:t>
        <a:bodyPr/>
        <a:lstStyle/>
        <a:p>
          <a:endParaRPr lang="ru-RU"/>
        </a:p>
      </dgm:t>
    </dgm:pt>
    <dgm:pt modelId="{488A5204-2F0A-4C51-9C95-EB3917AA9B12}">
      <dgm:prSet custT="1"/>
      <dgm:spPr/>
      <dgm:t>
        <a:bodyPr/>
        <a:lstStyle/>
        <a:p>
          <a:r>
            <a:rPr lang="ru-RU" sz="1400" b="1" dirty="0" smtClean="0"/>
            <a:t>Легкие (до 1 т)</a:t>
          </a:r>
          <a:endParaRPr lang="ru-RU" sz="1400" b="1" dirty="0"/>
        </a:p>
      </dgm:t>
    </dgm:pt>
    <dgm:pt modelId="{1DF8BF8D-9E6F-4511-8D77-5D5138256025}" type="parTrans" cxnId="{C9B2EB7D-21B7-423F-B965-6CE8AB473839}">
      <dgm:prSet/>
      <dgm:spPr/>
      <dgm:t>
        <a:bodyPr/>
        <a:lstStyle/>
        <a:p>
          <a:endParaRPr lang="ru-RU"/>
        </a:p>
      </dgm:t>
    </dgm:pt>
    <dgm:pt modelId="{C2A7E0D8-598D-42EA-82A4-910BBBF47897}" type="sibTrans" cxnId="{C9B2EB7D-21B7-423F-B965-6CE8AB473839}">
      <dgm:prSet/>
      <dgm:spPr/>
      <dgm:t>
        <a:bodyPr/>
        <a:lstStyle/>
        <a:p>
          <a:endParaRPr lang="ru-RU"/>
        </a:p>
      </dgm:t>
    </dgm:pt>
    <dgm:pt modelId="{244BFB56-2F59-407D-B785-9131FDB62411}">
      <dgm:prSet custT="1"/>
      <dgm:spPr/>
      <dgm:t>
        <a:bodyPr/>
        <a:lstStyle/>
        <a:p>
          <a:r>
            <a:rPr lang="ru-RU" sz="1400" b="1" dirty="0" smtClean="0"/>
            <a:t>Средние (до 10 т)</a:t>
          </a:r>
          <a:endParaRPr lang="ru-RU" sz="1400" b="1" dirty="0"/>
        </a:p>
      </dgm:t>
    </dgm:pt>
    <dgm:pt modelId="{D17E953B-412C-484F-910B-ECA72F889E50}" type="parTrans" cxnId="{925D81AE-5750-439D-9C11-ACDA8379F3FD}">
      <dgm:prSet/>
      <dgm:spPr/>
      <dgm:t>
        <a:bodyPr/>
        <a:lstStyle/>
        <a:p>
          <a:endParaRPr lang="ru-RU"/>
        </a:p>
      </dgm:t>
    </dgm:pt>
    <dgm:pt modelId="{C57C217B-9C75-4B61-8085-DED0A0544314}" type="sibTrans" cxnId="{925D81AE-5750-439D-9C11-ACDA8379F3FD}">
      <dgm:prSet/>
      <dgm:spPr/>
      <dgm:t>
        <a:bodyPr/>
        <a:lstStyle/>
        <a:p>
          <a:endParaRPr lang="ru-RU"/>
        </a:p>
      </dgm:t>
    </dgm:pt>
    <dgm:pt modelId="{B173D2A9-B219-4F35-9E90-95C6390A8F97}">
      <dgm:prSet custT="1"/>
      <dgm:spPr/>
      <dgm:t>
        <a:bodyPr/>
        <a:lstStyle/>
        <a:p>
          <a:r>
            <a:rPr lang="ru-RU" sz="1400" b="1" dirty="0" smtClean="0"/>
            <a:t>Тяжелые</a:t>
          </a:r>
        </a:p>
        <a:p>
          <a:r>
            <a:rPr lang="ru-RU" sz="1400" b="1" dirty="0" smtClean="0"/>
            <a:t>(свыше 10 т)</a:t>
          </a:r>
          <a:endParaRPr lang="ru-RU" sz="1400" b="1" dirty="0"/>
        </a:p>
      </dgm:t>
    </dgm:pt>
    <dgm:pt modelId="{61C91E7A-C1DB-4603-892E-4B741E82CFEF}" type="parTrans" cxnId="{5D009707-F88C-4AFE-BE7C-7DC69082AF14}">
      <dgm:prSet/>
      <dgm:spPr/>
      <dgm:t>
        <a:bodyPr/>
        <a:lstStyle/>
        <a:p>
          <a:endParaRPr lang="ru-RU"/>
        </a:p>
      </dgm:t>
    </dgm:pt>
    <dgm:pt modelId="{E65392E1-37DB-44BF-942C-C472331690B1}" type="sibTrans" cxnId="{5D009707-F88C-4AFE-BE7C-7DC69082AF14}">
      <dgm:prSet/>
      <dgm:spPr/>
      <dgm:t>
        <a:bodyPr/>
        <a:lstStyle/>
        <a:p>
          <a:endParaRPr lang="ru-RU"/>
        </a:p>
      </dgm:t>
    </dgm:pt>
    <dgm:pt modelId="{1C8CB22A-3A35-49CB-A230-799326BF29C7}">
      <dgm:prSet custT="1"/>
      <dgm:spPr/>
      <dgm:t>
        <a:bodyPr/>
        <a:lstStyle/>
        <a:p>
          <a:r>
            <a:rPr lang="ru-RU" sz="1400" b="1" dirty="0" smtClean="0"/>
            <a:t>Уникальные</a:t>
          </a:r>
        </a:p>
        <a:p>
          <a:r>
            <a:rPr lang="ru-RU" sz="1400" b="1" dirty="0" smtClean="0"/>
            <a:t>(свыше 100 т)</a:t>
          </a:r>
          <a:endParaRPr lang="ru-RU" sz="1400" b="1" dirty="0"/>
        </a:p>
      </dgm:t>
    </dgm:pt>
    <dgm:pt modelId="{6851FD7F-D7DC-435F-861A-3E251FF03945}" type="parTrans" cxnId="{36B55788-3FB8-45C9-9B0F-A6AF3832CD54}">
      <dgm:prSet/>
      <dgm:spPr/>
      <dgm:t>
        <a:bodyPr/>
        <a:lstStyle/>
        <a:p>
          <a:endParaRPr lang="ru-RU"/>
        </a:p>
      </dgm:t>
    </dgm:pt>
    <dgm:pt modelId="{A272A61A-AD2F-4E56-8009-F9EDD245B567}" type="sibTrans" cxnId="{36B55788-3FB8-45C9-9B0F-A6AF3832CD54}">
      <dgm:prSet/>
      <dgm:spPr/>
      <dgm:t>
        <a:bodyPr/>
        <a:lstStyle/>
        <a:p>
          <a:endParaRPr lang="ru-RU"/>
        </a:p>
      </dgm:t>
    </dgm:pt>
    <dgm:pt modelId="{B10794C3-FEE8-4CCD-B293-14DCA0B0FD70}">
      <dgm:prSet custT="1"/>
      <dgm:spPr/>
      <dgm:t>
        <a:bodyPr/>
        <a:lstStyle/>
        <a:p>
          <a:r>
            <a:rPr lang="ru-RU" sz="1800" b="1" dirty="0" smtClean="0"/>
            <a:t>С ручным</a:t>
          </a:r>
        </a:p>
        <a:p>
          <a:r>
            <a:rPr lang="ru-RU" sz="1800" b="1" dirty="0" smtClean="0"/>
            <a:t>управлением</a:t>
          </a:r>
          <a:endParaRPr lang="ru-RU" sz="1800" b="1" dirty="0"/>
        </a:p>
      </dgm:t>
    </dgm:pt>
    <dgm:pt modelId="{13047013-63AA-4A3A-A09A-757F84E848A9}" type="parTrans" cxnId="{448A1924-585D-4641-A68C-0D8EAF18C83B}">
      <dgm:prSet/>
      <dgm:spPr/>
      <dgm:t>
        <a:bodyPr/>
        <a:lstStyle/>
        <a:p>
          <a:endParaRPr lang="ru-RU"/>
        </a:p>
      </dgm:t>
    </dgm:pt>
    <dgm:pt modelId="{CDE7DE15-4564-4EE0-80FD-1CA610D9BB3B}" type="sibTrans" cxnId="{448A1924-585D-4641-A68C-0D8EAF18C83B}">
      <dgm:prSet/>
      <dgm:spPr/>
      <dgm:t>
        <a:bodyPr/>
        <a:lstStyle/>
        <a:p>
          <a:endParaRPr lang="ru-RU"/>
        </a:p>
      </dgm:t>
    </dgm:pt>
    <dgm:pt modelId="{B36355DB-AB17-42B7-8F9E-E18A7664A4BC}">
      <dgm:prSet custT="1"/>
      <dgm:spPr/>
      <dgm:t>
        <a:bodyPr/>
        <a:lstStyle/>
        <a:p>
          <a:r>
            <a:rPr lang="ru-RU" sz="1700" b="1" dirty="0" smtClean="0"/>
            <a:t>Полуавтоматы</a:t>
          </a:r>
          <a:endParaRPr lang="ru-RU" sz="1700" b="1" dirty="0"/>
        </a:p>
      </dgm:t>
    </dgm:pt>
    <dgm:pt modelId="{05DE9FFA-053D-4389-8047-FA1A6E549F8B}" type="parTrans" cxnId="{1069C6C3-3E3B-42E1-988F-DE6F84BB7D76}">
      <dgm:prSet/>
      <dgm:spPr/>
      <dgm:t>
        <a:bodyPr/>
        <a:lstStyle/>
        <a:p>
          <a:endParaRPr lang="ru-RU"/>
        </a:p>
      </dgm:t>
    </dgm:pt>
    <dgm:pt modelId="{40E5AF19-1C89-499E-B25C-9080448683E9}" type="sibTrans" cxnId="{1069C6C3-3E3B-42E1-988F-DE6F84BB7D76}">
      <dgm:prSet/>
      <dgm:spPr/>
      <dgm:t>
        <a:bodyPr/>
        <a:lstStyle/>
        <a:p>
          <a:endParaRPr lang="ru-RU"/>
        </a:p>
      </dgm:t>
    </dgm:pt>
    <dgm:pt modelId="{8B0BC6A1-5E64-45C5-A64E-5E2428E002B4}">
      <dgm:prSet custT="1"/>
      <dgm:spPr/>
      <dgm:t>
        <a:bodyPr/>
        <a:lstStyle/>
        <a:p>
          <a:r>
            <a:rPr lang="ru-RU" sz="1800" b="1" dirty="0" smtClean="0"/>
            <a:t>Автоматы</a:t>
          </a:r>
          <a:endParaRPr lang="ru-RU" sz="1800" b="1" dirty="0"/>
        </a:p>
      </dgm:t>
    </dgm:pt>
    <dgm:pt modelId="{9E27E8CB-29DA-4F62-AE31-C3FC12B76CEB}" type="parTrans" cxnId="{954AAE7A-25F3-4F60-AEFE-C4C8CFE51451}">
      <dgm:prSet/>
      <dgm:spPr/>
      <dgm:t>
        <a:bodyPr/>
        <a:lstStyle/>
        <a:p>
          <a:endParaRPr lang="ru-RU"/>
        </a:p>
      </dgm:t>
    </dgm:pt>
    <dgm:pt modelId="{B9CA7654-66DE-4613-9789-95983C5D8588}" type="sibTrans" cxnId="{954AAE7A-25F3-4F60-AEFE-C4C8CFE51451}">
      <dgm:prSet/>
      <dgm:spPr/>
      <dgm:t>
        <a:bodyPr/>
        <a:lstStyle/>
        <a:p>
          <a:endParaRPr lang="ru-RU"/>
        </a:p>
      </dgm:t>
    </dgm:pt>
    <dgm:pt modelId="{CC6C8B14-1F19-47BC-B329-27E376DCCD74}">
      <dgm:prSet custT="1"/>
      <dgm:spPr/>
      <dgm:t>
        <a:bodyPr/>
        <a:lstStyle/>
        <a:p>
          <a:r>
            <a:rPr lang="ru-RU" sz="1500" b="1" dirty="0" smtClean="0"/>
            <a:t>горизонтальные</a:t>
          </a:r>
          <a:endParaRPr lang="ru-RU" sz="1500" b="1" dirty="0"/>
        </a:p>
      </dgm:t>
    </dgm:pt>
    <dgm:pt modelId="{24EFB25D-FE14-4D4C-883B-BCA21C28A484}" type="parTrans" cxnId="{F1945EAD-B986-4500-922C-C98C62B3130E}">
      <dgm:prSet/>
      <dgm:spPr/>
      <dgm:t>
        <a:bodyPr/>
        <a:lstStyle/>
        <a:p>
          <a:endParaRPr lang="ru-RU"/>
        </a:p>
      </dgm:t>
    </dgm:pt>
    <dgm:pt modelId="{8417AA3E-D0B0-4141-A64D-9994FD88E444}" type="sibTrans" cxnId="{F1945EAD-B986-4500-922C-C98C62B3130E}">
      <dgm:prSet/>
      <dgm:spPr/>
      <dgm:t>
        <a:bodyPr/>
        <a:lstStyle/>
        <a:p>
          <a:endParaRPr lang="ru-RU"/>
        </a:p>
      </dgm:t>
    </dgm:pt>
    <dgm:pt modelId="{3B6D9E7C-4EB7-4A6B-8E2D-93F4317117C7}">
      <dgm:prSet custT="1"/>
      <dgm:spPr/>
      <dgm:t>
        <a:bodyPr/>
        <a:lstStyle/>
        <a:p>
          <a:r>
            <a:rPr lang="ru-RU" sz="1500" b="1" dirty="0" smtClean="0"/>
            <a:t>вертикальные</a:t>
          </a:r>
          <a:endParaRPr lang="ru-RU" sz="1500" b="1" dirty="0"/>
        </a:p>
      </dgm:t>
    </dgm:pt>
    <dgm:pt modelId="{26E9D14E-C6AC-4782-BC76-DBEDE72D7D8D}" type="parTrans" cxnId="{4E291EC6-F116-4D0E-8FD2-3B5ED8B2900C}">
      <dgm:prSet/>
      <dgm:spPr/>
      <dgm:t>
        <a:bodyPr/>
        <a:lstStyle/>
        <a:p>
          <a:endParaRPr lang="ru-RU"/>
        </a:p>
      </dgm:t>
    </dgm:pt>
    <dgm:pt modelId="{2A96E813-5821-45A4-A379-BFEB1F24BE5D}" type="sibTrans" cxnId="{4E291EC6-F116-4D0E-8FD2-3B5ED8B2900C}">
      <dgm:prSet/>
      <dgm:spPr/>
      <dgm:t>
        <a:bodyPr/>
        <a:lstStyle/>
        <a:p>
          <a:endParaRPr lang="ru-RU"/>
        </a:p>
      </dgm:t>
    </dgm:pt>
    <dgm:pt modelId="{99DC9266-AFCD-4E0C-B1E2-7CD7D3E0ED99}" type="pres">
      <dgm:prSet presAssocID="{000F56FD-FF0B-455A-A612-2D16A57D24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557ED7-031C-43C0-9E3F-C57A03F31520}" type="pres">
      <dgm:prSet presAssocID="{E5E72EF4-B347-4254-86EA-1CF40D678FC1}" presName="hierRoot1" presStyleCnt="0">
        <dgm:presLayoutVars>
          <dgm:hierBranch val="init"/>
        </dgm:presLayoutVars>
      </dgm:prSet>
      <dgm:spPr/>
    </dgm:pt>
    <dgm:pt modelId="{9889FBCF-A1A9-4334-B583-281C74FFF3BC}" type="pres">
      <dgm:prSet presAssocID="{E5E72EF4-B347-4254-86EA-1CF40D678FC1}" presName="rootComposite1" presStyleCnt="0"/>
      <dgm:spPr/>
    </dgm:pt>
    <dgm:pt modelId="{8BFD47D7-F331-43D7-BF60-7458BF5DC8DA}" type="pres">
      <dgm:prSet presAssocID="{E5E72EF4-B347-4254-86EA-1CF40D678FC1}" presName="rootText1" presStyleLbl="node0" presStyleIdx="0" presStyleCnt="1" custScaleX="268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DAD0C2-EC8A-42B8-9BB5-AFCA6C255AAC}" type="pres">
      <dgm:prSet presAssocID="{E5E72EF4-B347-4254-86EA-1CF40D678F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40C09AD-CC2E-424A-B728-6A036DC5B3D6}" type="pres">
      <dgm:prSet presAssocID="{E5E72EF4-B347-4254-86EA-1CF40D678FC1}" presName="hierChild2" presStyleCnt="0"/>
      <dgm:spPr/>
    </dgm:pt>
    <dgm:pt modelId="{02092076-F4A6-45BD-AB3F-D7B763698113}" type="pres">
      <dgm:prSet presAssocID="{6633C751-5FE1-47CD-9DFB-49F80BA9D33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CB89C7B-A503-4CEC-B4D4-BB3CB375E713}" type="pres">
      <dgm:prSet presAssocID="{7EC5EF56-2268-460E-8A96-AE2EB0CD5D3A}" presName="hierRoot2" presStyleCnt="0">
        <dgm:presLayoutVars>
          <dgm:hierBranch val="init"/>
        </dgm:presLayoutVars>
      </dgm:prSet>
      <dgm:spPr/>
    </dgm:pt>
    <dgm:pt modelId="{B33DBF3A-0BBC-4208-9726-99D5112BA268}" type="pres">
      <dgm:prSet presAssocID="{7EC5EF56-2268-460E-8A96-AE2EB0CD5D3A}" presName="rootComposite" presStyleCnt="0"/>
      <dgm:spPr/>
    </dgm:pt>
    <dgm:pt modelId="{4B2662FF-6058-412F-A274-36ADCEBCA4E0}" type="pres">
      <dgm:prSet presAssocID="{7EC5EF56-2268-460E-8A96-AE2EB0CD5D3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B8E6DF-188F-4840-9F50-4DE65FE60D49}" type="pres">
      <dgm:prSet presAssocID="{7EC5EF56-2268-460E-8A96-AE2EB0CD5D3A}" presName="rootConnector" presStyleLbl="node2" presStyleIdx="0" presStyleCnt="5"/>
      <dgm:spPr/>
      <dgm:t>
        <a:bodyPr/>
        <a:lstStyle/>
        <a:p>
          <a:endParaRPr lang="ru-RU"/>
        </a:p>
      </dgm:t>
    </dgm:pt>
    <dgm:pt modelId="{EC395FA3-A925-4C4A-A05B-7F08A3EB0658}" type="pres">
      <dgm:prSet presAssocID="{7EC5EF56-2268-460E-8A96-AE2EB0CD5D3A}" presName="hierChild4" presStyleCnt="0"/>
      <dgm:spPr/>
    </dgm:pt>
    <dgm:pt modelId="{0049DB4A-8DA9-48D0-90CB-D4BC9C64C53F}" type="pres">
      <dgm:prSet presAssocID="{D5B3BC7E-3789-4137-A5B2-28940FBC784F}" presName="Name37" presStyleLbl="parChTrans1D3" presStyleIdx="0" presStyleCnt="19"/>
      <dgm:spPr/>
      <dgm:t>
        <a:bodyPr/>
        <a:lstStyle/>
        <a:p>
          <a:endParaRPr lang="ru-RU"/>
        </a:p>
      </dgm:t>
    </dgm:pt>
    <dgm:pt modelId="{2F9A674C-9BC2-419F-B960-0C904E1F0725}" type="pres">
      <dgm:prSet presAssocID="{FA92BDB0-5920-4DD3-A866-3DBA95F990F5}" presName="hierRoot2" presStyleCnt="0">
        <dgm:presLayoutVars>
          <dgm:hierBranch val="init"/>
        </dgm:presLayoutVars>
      </dgm:prSet>
      <dgm:spPr/>
    </dgm:pt>
    <dgm:pt modelId="{B6E4B839-5D84-40E2-8A12-5BAB8D2CD369}" type="pres">
      <dgm:prSet presAssocID="{FA92BDB0-5920-4DD3-A866-3DBA95F990F5}" presName="rootComposite" presStyleCnt="0"/>
      <dgm:spPr/>
    </dgm:pt>
    <dgm:pt modelId="{B9AFF587-1322-43B3-A199-EE996493484E}" type="pres">
      <dgm:prSet presAssocID="{FA92BDB0-5920-4DD3-A866-3DBA95F990F5}" presName="rootText" presStyleLbl="node3" presStyleIdx="0" presStyleCnt="19" custScaleY="51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A0454B-4709-4B28-BF88-9970B0465301}" type="pres">
      <dgm:prSet presAssocID="{FA92BDB0-5920-4DD3-A866-3DBA95F990F5}" presName="rootConnector" presStyleLbl="node3" presStyleIdx="0" presStyleCnt="19"/>
      <dgm:spPr/>
      <dgm:t>
        <a:bodyPr/>
        <a:lstStyle/>
        <a:p>
          <a:endParaRPr lang="ru-RU"/>
        </a:p>
      </dgm:t>
    </dgm:pt>
    <dgm:pt modelId="{C86E6866-3811-4068-9063-DCD860E1AE98}" type="pres">
      <dgm:prSet presAssocID="{FA92BDB0-5920-4DD3-A866-3DBA95F990F5}" presName="hierChild4" presStyleCnt="0"/>
      <dgm:spPr/>
    </dgm:pt>
    <dgm:pt modelId="{ADEE5310-3496-46B1-9AF8-617CE56F8B24}" type="pres">
      <dgm:prSet presAssocID="{FA92BDB0-5920-4DD3-A866-3DBA95F990F5}" presName="hierChild5" presStyleCnt="0"/>
      <dgm:spPr/>
    </dgm:pt>
    <dgm:pt modelId="{C871050C-0523-481E-B8BC-BEBEB531240B}" type="pres">
      <dgm:prSet presAssocID="{AE07319E-1AFD-42E7-980D-A35F693FA03A}" presName="Name37" presStyleLbl="parChTrans1D3" presStyleIdx="1" presStyleCnt="19"/>
      <dgm:spPr/>
      <dgm:t>
        <a:bodyPr/>
        <a:lstStyle/>
        <a:p>
          <a:endParaRPr lang="ru-RU"/>
        </a:p>
      </dgm:t>
    </dgm:pt>
    <dgm:pt modelId="{D823EEC6-6E3D-4952-BC28-B0146927C1DA}" type="pres">
      <dgm:prSet presAssocID="{9F1E70D7-1DEF-4DA7-BEE3-7A39D5CBC744}" presName="hierRoot2" presStyleCnt="0">
        <dgm:presLayoutVars>
          <dgm:hierBranch val="init"/>
        </dgm:presLayoutVars>
      </dgm:prSet>
      <dgm:spPr/>
    </dgm:pt>
    <dgm:pt modelId="{6A46CC38-D89D-4DEE-8038-CE6ED92C0721}" type="pres">
      <dgm:prSet presAssocID="{9F1E70D7-1DEF-4DA7-BEE3-7A39D5CBC744}" presName="rootComposite" presStyleCnt="0"/>
      <dgm:spPr/>
    </dgm:pt>
    <dgm:pt modelId="{5649EC9E-5D2D-4AD4-96C4-E51CF4AD6CD2}" type="pres">
      <dgm:prSet presAssocID="{9F1E70D7-1DEF-4DA7-BEE3-7A39D5CBC744}" presName="rootText" presStyleLbl="node3" presStyleIdx="1" presStyleCnt="19" custScaleY="49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5E984-4A03-44AA-9878-1EC49E619842}" type="pres">
      <dgm:prSet presAssocID="{9F1E70D7-1DEF-4DA7-BEE3-7A39D5CBC744}" presName="rootConnector" presStyleLbl="node3" presStyleIdx="1" presStyleCnt="19"/>
      <dgm:spPr/>
      <dgm:t>
        <a:bodyPr/>
        <a:lstStyle/>
        <a:p>
          <a:endParaRPr lang="ru-RU"/>
        </a:p>
      </dgm:t>
    </dgm:pt>
    <dgm:pt modelId="{576C6637-766A-40C1-B585-2E2EA8CBC621}" type="pres">
      <dgm:prSet presAssocID="{9F1E70D7-1DEF-4DA7-BEE3-7A39D5CBC744}" presName="hierChild4" presStyleCnt="0"/>
      <dgm:spPr/>
    </dgm:pt>
    <dgm:pt modelId="{AFA8A955-0945-432C-B0CF-71F9AD2C5EBE}" type="pres">
      <dgm:prSet presAssocID="{9F1E70D7-1DEF-4DA7-BEE3-7A39D5CBC744}" presName="hierChild5" presStyleCnt="0"/>
      <dgm:spPr/>
    </dgm:pt>
    <dgm:pt modelId="{14EDD3B0-ECBD-41DD-8B39-09E2D901A224}" type="pres">
      <dgm:prSet presAssocID="{C0E4DCA0-51C0-4113-A9FF-0251CCF4E62C}" presName="Name37" presStyleLbl="parChTrans1D3" presStyleIdx="2" presStyleCnt="19"/>
      <dgm:spPr/>
      <dgm:t>
        <a:bodyPr/>
        <a:lstStyle/>
        <a:p>
          <a:endParaRPr lang="ru-RU"/>
        </a:p>
      </dgm:t>
    </dgm:pt>
    <dgm:pt modelId="{B8BC3346-8A3B-4E47-AD82-9B30B6D18AC0}" type="pres">
      <dgm:prSet presAssocID="{910F0B63-A82F-4D5D-9299-CFC6A54D28DF}" presName="hierRoot2" presStyleCnt="0">
        <dgm:presLayoutVars>
          <dgm:hierBranch val="init"/>
        </dgm:presLayoutVars>
      </dgm:prSet>
      <dgm:spPr/>
    </dgm:pt>
    <dgm:pt modelId="{A14DD402-5718-4C73-8C5D-1FD36C90470F}" type="pres">
      <dgm:prSet presAssocID="{910F0B63-A82F-4D5D-9299-CFC6A54D28DF}" presName="rootComposite" presStyleCnt="0"/>
      <dgm:spPr/>
    </dgm:pt>
    <dgm:pt modelId="{5C959537-F8FD-4746-A9AA-30EEF0907B62}" type="pres">
      <dgm:prSet presAssocID="{910F0B63-A82F-4D5D-9299-CFC6A54D28DF}" presName="rootText" presStyleLbl="node3" presStyleIdx="2" presStyleCnt="19" custScaleY="45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3C861D-C684-475D-9DEF-2816373FF174}" type="pres">
      <dgm:prSet presAssocID="{910F0B63-A82F-4D5D-9299-CFC6A54D28DF}" presName="rootConnector" presStyleLbl="node3" presStyleIdx="2" presStyleCnt="19"/>
      <dgm:spPr/>
      <dgm:t>
        <a:bodyPr/>
        <a:lstStyle/>
        <a:p>
          <a:endParaRPr lang="ru-RU"/>
        </a:p>
      </dgm:t>
    </dgm:pt>
    <dgm:pt modelId="{44FDD71D-E23A-404B-B1A8-F80693EDCFDD}" type="pres">
      <dgm:prSet presAssocID="{910F0B63-A82F-4D5D-9299-CFC6A54D28DF}" presName="hierChild4" presStyleCnt="0"/>
      <dgm:spPr/>
    </dgm:pt>
    <dgm:pt modelId="{0AADD0A5-A9A0-4729-8138-FEC7908B1F95}" type="pres">
      <dgm:prSet presAssocID="{910F0B63-A82F-4D5D-9299-CFC6A54D28DF}" presName="hierChild5" presStyleCnt="0"/>
      <dgm:spPr/>
    </dgm:pt>
    <dgm:pt modelId="{3406CE04-A4C0-4818-A5F7-7EB56410C0A3}" type="pres">
      <dgm:prSet presAssocID="{37EB602C-6D47-487D-A522-1F589A340B79}" presName="Name37" presStyleLbl="parChTrans1D3" presStyleIdx="3" presStyleCnt="19"/>
      <dgm:spPr/>
      <dgm:t>
        <a:bodyPr/>
        <a:lstStyle/>
        <a:p>
          <a:endParaRPr lang="ru-RU"/>
        </a:p>
      </dgm:t>
    </dgm:pt>
    <dgm:pt modelId="{DF6DBB11-A150-4175-BFD8-D8E4588C7E0B}" type="pres">
      <dgm:prSet presAssocID="{8B46184C-9E97-4B45-BDB5-90FA8EA03433}" presName="hierRoot2" presStyleCnt="0">
        <dgm:presLayoutVars>
          <dgm:hierBranch val="init"/>
        </dgm:presLayoutVars>
      </dgm:prSet>
      <dgm:spPr/>
    </dgm:pt>
    <dgm:pt modelId="{47A9B491-A185-4F7F-80F3-4B71A20821BA}" type="pres">
      <dgm:prSet presAssocID="{8B46184C-9E97-4B45-BDB5-90FA8EA03433}" presName="rootComposite" presStyleCnt="0"/>
      <dgm:spPr/>
    </dgm:pt>
    <dgm:pt modelId="{4C974AD0-4235-4938-AF3D-81DB6E3E574B}" type="pres">
      <dgm:prSet presAssocID="{8B46184C-9E97-4B45-BDB5-90FA8EA03433}" presName="rootText" presStyleLbl="node3" presStyleIdx="3" presStyleCnt="19" custScaleY="45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A6D0F9-D53E-4943-99F2-4507B3F40560}" type="pres">
      <dgm:prSet presAssocID="{8B46184C-9E97-4B45-BDB5-90FA8EA03433}" presName="rootConnector" presStyleLbl="node3" presStyleIdx="3" presStyleCnt="19"/>
      <dgm:spPr/>
      <dgm:t>
        <a:bodyPr/>
        <a:lstStyle/>
        <a:p>
          <a:endParaRPr lang="ru-RU"/>
        </a:p>
      </dgm:t>
    </dgm:pt>
    <dgm:pt modelId="{30452EE5-3043-4470-B739-6FA68B8E08A5}" type="pres">
      <dgm:prSet presAssocID="{8B46184C-9E97-4B45-BDB5-90FA8EA03433}" presName="hierChild4" presStyleCnt="0"/>
      <dgm:spPr/>
    </dgm:pt>
    <dgm:pt modelId="{20CE8647-51D1-4F7C-BA90-BF833941C8B1}" type="pres">
      <dgm:prSet presAssocID="{8B46184C-9E97-4B45-BDB5-90FA8EA03433}" presName="hierChild5" presStyleCnt="0"/>
      <dgm:spPr/>
    </dgm:pt>
    <dgm:pt modelId="{B05B0C5F-AA84-4E9B-93A6-EB31A4EB9D00}" type="pres">
      <dgm:prSet presAssocID="{A394FAF9-789A-4027-A854-623EA5268125}" presName="Name37" presStyleLbl="parChTrans1D3" presStyleIdx="4" presStyleCnt="19"/>
      <dgm:spPr/>
      <dgm:t>
        <a:bodyPr/>
        <a:lstStyle/>
        <a:p>
          <a:endParaRPr lang="ru-RU"/>
        </a:p>
      </dgm:t>
    </dgm:pt>
    <dgm:pt modelId="{CE2EAEDA-AD18-4761-B172-6A93A2C26BC4}" type="pres">
      <dgm:prSet presAssocID="{BDC4C7AF-5198-450C-B8E1-72051F599F83}" presName="hierRoot2" presStyleCnt="0">
        <dgm:presLayoutVars>
          <dgm:hierBranch val="init"/>
        </dgm:presLayoutVars>
      </dgm:prSet>
      <dgm:spPr/>
    </dgm:pt>
    <dgm:pt modelId="{D782C2AB-FDC1-47E2-8E54-DDF3ABDF2A91}" type="pres">
      <dgm:prSet presAssocID="{BDC4C7AF-5198-450C-B8E1-72051F599F83}" presName="rootComposite" presStyleCnt="0"/>
      <dgm:spPr/>
    </dgm:pt>
    <dgm:pt modelId="{AE51B611-F58F-44F0-A22E-4B9AE4F3A90F}" type="pres">
      <dgm:prSet presAssocID="{BDC4C7AF-5198-450C-B8E1-72051F599F83}" presName="rootText" presStyleLbl="node3" presStyleIdx="4" presStyleCnt="19" custScaleY="53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A9328-A375-406D-A42E-082529DB99C9}" type="pres">
      <dgm:prSet presAssocID="{BDC4C7AF-5198-450C-B8E1-72051F599F83}" presName="rootConnector" presStyleLbl="node3" presStyleIdx="4" presStyleCnt="19"/>
      <dgm:spPr/>
      <dgm:t>
        <a:bodyPr/>
        <a:lstStyle/>
        <a:p>
          <a:endParaRPr lang="ru-RU"/>
        </a:p>
      </dgm:t>
    </dgm:pt>
    <dgm:pt modelId="{0080D51A-0044-4107-A304-3BF99D6DB36E}" type="pres">
      <dgm:prSet presAssocID="{BDC4C7AF-5198-450C-B8E1-72051F599F83}" presName="hierChild4" presStyleCnt="0"/>
      <dgm:spPr/>
    </dgm:pt>
    <dgm:pt modelId="{E8000717-D7C9-4C47-9FC1-B2CAAB1B684E}" type="pres">
      <dgm:prSet presAssocID="{BDC4C7AF-5198-450C-B8E1-72051F599F83}" presName="hierChild5" presStyleCnt="0"/>
      <dgm:spPr/>
    </dgm:pt>
    <dgm:pt modelId="{DCDC0EE2-1468-40A4-9862-CA29748E3FEC}" type="pres">
      <dgm:prSet presAssocID="{7EC5EF56-2268-460E-8A96-AE2EB0CD5D3A}" presName="hierChild5" presStyleCnt="0"/>
      <dgm:spPr/>
    </dgm:pt>
    <dgm:pt modelId="{C0DEC6D4-824C-44DE-B2E1-DD491B9EE59D}" type="pres">
      <dgm:prSet presAssocID="{4321315D-ABDC-467E-AB9F-F46BC9CE184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7536D1A-6B71-4893-AE26-C2EEE5BB9FFD}" type="pres">
      <dgm:prSet presAssocID="{BB73FDD7-9373-4536-95F4-16CB50B4EDDF}" presName="hierRoot2" presStyleCnt="0">
        <dgm:presLayoutVars>
          <dgm:hierBranch val="init"/>
        </dgm:presLayoutVars>
      </dgm:prSet>
      <dgm:spPr/>
    </dgm:pt>
    <dgm:pt modelId="{11F759D3-36D3-4E4C-9B16-954FF115248D}" type="pres">
      <dgm:prSet presAssocID="{BB73FDD7-9373-4536-95F4-16CB50B4EDDF}" presName="rootComposite" presStyleCnt="0"/>
      <dgm:spPr/>
    </dgm:pt>
    <dgm:pt modelId="{1084479E-FF97-4628-BDC1-14526922B72B}" type="pres">
      <dgm:prSet presAssocID="{BB73FDD7-9373-4536-95F4-16CB50B4EDD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4F9963-9A69-4E0C-979A-4AB1C16FFCEE}" type="pres">
      <dgm:prSet presAssocID="{BB73FDD7-9373-4536-95F4-16CB50B4EDDF}" presName="rootConnector" presStyleLbl="node2" presStyleIdx="1" presStyleCnt="5"/>
      <dgm:spPr/>
      <dgm:t>
        <a:bodyPr/>
        <a:lstStyle/>
        <a:p>
          <a:endParaRPr lang="ru-RU"/>
        </a:p>
      </dgm:t>
    </dgm:pt>
    <dgm:pt modelId="{125D57ED-0380-4B99-B721-7BCDE5035709}" type="pres">
      <dgm:prSet presAssocID="{BB73FDD7-9373-4536-95F4-16CB50B4EDDF}" presName="hierChild4" presStyleCnt="0"/>
      <dgm:spPr/>
    </dgm:pt>
    <dgm:pt modelId="{D9D1A61E-2289-4B9A-AF56-945BAD86412C}" type="pres">
      <dgm:prSet presAssocID="{743F8F73-3965-48F8-9B9B-E54CEC80614B}" presName="Name37" presStyleLbl="parChTrans1D3" presStyleIdx="5" presStyleCnt="19"/>
      <dgm:spPr/>
      <dgm:t>
        <a:bodyPr/>
        <a:lstStyle/>
        <a:p>
          <a:endParaRPr lang="ru-RU"/>
        </a:p>
      </dgm:t>
    </dgm:pt>
    <dgm:pt modelId="{A6567561-3149-4974-A044-E19A63250896}" type="pres">
      <dgm:prSet presAssocID="{5FC3D34D-00AA-40FD-83B2-CD3766FF5B6B}" presName="hierRoot2" presStyleCnt="0">
        <dgm:presLayoutVars>
          <dgm:hierBranch val="init"/>
        </dgm:presLayoutVars>
      </dgm:prSet>
      <dgm:spPr/>
    </dgm:pt>
    <dgm:pt modelId="{3D684FA3-2DC5-46D8-A47B-36F5C846F729}" type="pres">
      <dgm:prSet presAssocID="{5FC3D34D-00AA-40FD-83B2-CD3766FF5B6B}" presName="rootComposite" presStyleCnt="0"/>
      <dgm:spPr/>
    </dgm:pt>
    <dgm:pt modelId="{4B4216C8-F78E-4339-BC90-B2B257FE4549}" type="pres">
      <dgm:prSet presAssocID="{5FC3D34D-00AA-40FD-83B2-CD3766FF5B6B}" presName="rootText" presStyleLbl="node3" presStyleIdx="5" presStyleCnt="19" custScaleY="51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767D6-5AD4-41F7-AE90-AFB9891416AA}" type="pres">
      <dgm:prSet presAssocID="{5FC3D34D-00AA-40FD-83B2-CD3766FF5B6B}" presName="rootConnector" presStyleLbl="node3" presStyleIdx="5" presStyleCnt="19"/>
      <dgm:spPr/>
      <dgm:t>
        <a:bodyPr/>
        <a:lstStyle/>
        <a:p>
          <a:endParaRPr lang="ru-RU"/>
        </a:p>
      </dgm:t>
    </dgm:pt>
    <dgm:pt modelId="{D831C477-A887-4671-9DBB-977D9A84A46B}" type="pres">
      <dgm:prSet presAssocID="{5FC3D34D-00AA-40FD-83B2-CD3766FF5B6B}" presName="hierChild4" presStyleCnt="0"/>
      <dgm:spPr/>
    </dgm:pt>
    <dgm:pt modelId="{AD63E135-D815-4745-A018-96299DCEB4BD}" type="pres">
      <dgm:prSet presAssocID="{5FC3D34D-00AA-40FD-83B2-CD3766FF5B6B}" presName="hierChild5" presStyleCnt="0"/>
      <dgm:spPr/>
    </dgm:pt>
    <dgm:pt modelId="{E72026D4-7FB2-48DD-99A6-83B02AC2B6F3}" type="pres">
      <dgm:prSet presAssocID="{BBACB12F-570F-4E7C-89B2-BC7AE1CCFBEE}" presName="Name37" presStyleLbl="parChTrans1D3" presStyleIdx="6" presStyleCnt="19"/>
      <dgm:spPr/>
      <dgm:t>
        <a:bodyPr/>
        <a:lstStyle/>
        <a:p>
          <a:endParaRPr lang="ru-RU"/>
        </a:p>
      </dgm:t>
    </dgm:pt>
    <dgm:pt modelId="{792B6E94-9E80-470D-9BE4-AB93C3638CA2}" type="pres">
      <dgm:prSet presAssocID="{5CBFCBC4-0E6C-489E-9C7B-2D4ED9BBA7C1}" presName="hierRoot2" presStyleCnt="0">
        <dgm:presLayoutVars>
          <dgm:hierBranch val="init"/>
        </dgm:presLayoutVars>
      </dgm:prSet>
      <dgm:spPr/>
    </dgm:pt>
    <dgm:pt modelId="{4D7DAFD4-6336-4CFB-B28C-A44FC4F706C7}" type="pres">
      <dgm:prSet presAssocID="{5CBFCBC4-0E6C-489E-9C7B-2D4ED9BBA7C1}" presName="rootComposite" presStyleCnt="0"/>
      <dgm:spPr/>
    </dgm:pt>
    <dgm:pt modelId="{2476F65A-6A06-4E48-AA66-30BC67345987}" type="pres">
      <dgm:prSet presAssocID="{5CBFCBC4-0E6C-489E-9C7B-2D4ED9BBA7C1}" presName="rootText" presStyleLbl="node3" presStyleIdx="6" presStyleCnt="19" custScaleY="48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CD92ED-C9D9-4936-B6F4-1EC2AD3F1959}" type="pres">
      <dgm:prSet presAssocID="{5CBFCBC4-0E6C-489E-9C7B-2D4ED9BBA7C1}" presName="rootConnector" presStyleLbl="node3" presStyleIdx="6" presStyleCnt="19"/>
      <dgm:spPr/>
      <dgm:t>
        <a:bodyPr/>
        <a:lstStyle/>
        <a:p>
          <a:endParaRPr lang="ru-RU"/>
        </a:p>
      </dgm:t>
    </dgm:pt>
    <dgm:pt modelId="{07C8C2E1-FDBA-4FDC-B8E6-AAC42BC85CAE}" type="pres">
      <dgm:prSet presAssocID="{5CBFCBC4-0E6C-489E-9C7B-2D4ED9BBA7C1}" presName="hierChild4" presStyleCnt="0"/>
      <dgm:spPr/>
    </dgm:pt>
    <dgm:pt modelId="{FAB1B391-6E12-4DE2-93EA-E461CD6B33C7}" type="pres">
      <dgm:prSet presAssocID="{5CBFCBC4-0E6C-489E-9C7B-2D4ED9BBA7C1}" presName="hierChild5" presStyleCnt="0"/>
      <dgm:spPr/>
    </dgm:pt>
    <dgm:pt modelId="{5AB91E3A-0CF7-4D1C-A2C6-0DD4F445E6CE}" type="pres">
      <dgm:prSet presAssocID="{18ECE292-6FFE-4031-84C5-5FEA1F44E3DB}" presName="Name37" presStyleLbl="parChTrans1D3" presStyleIdx="7" presStyleCnt="19"/>
      <dgm:spPr/>
      <dgm:t>
        <a:bodyPr/>
        <a:lstStyle/>
        <a:p>
          <a:endParaRPr lang="ru-RU"/>
        </a:p>
      </dgm:t>
    </dgm:pt>
    <dgm:pt modelId="{722C21E4-F427-40C0-9EBD-481D965232FE}" type="pres">
      <dgm:prSet presAssocID="{C8D1265C-D225-4B76-B02E-46BEDE33EAD1}" presName="hierRoot2" presStyleCnt="0">
        <dgm:presLayoutVars>
          <dgm:hierBranch val="init"/>
        </dgm:presLayoutVars>
      </dgm:prSet>
      <dgm:spPr/>
    </dgm:pt>
    <dgm:pt modelId="{B3309538-7EE2-4256-BBA3-DB937AAA8FE1}" type="pres">
      <dgm:prSet presAssocID="{C8D1265C-D225-4B76-B02E-46BEDE33EAD1}" presName="rootComposite" presStyleCnt="0"/>
      <dgm:spPr/>
    </dgm:pt>
    <dgm:pt modelId="{8715B694-128A-48F3-9D09-2A2A84CDD271}" type="pres">
      <dgm:prSet presAssocID="{C8D1265C-D225-4B76-B02E-46BEDE33EAD1}" presName="rootText" presStyleLbl="node3" presStyleIdx="7" presStyleCnt="19" custScaleY="43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6A727-47BD-46F1-AD32-3BB688A971B4}" type="pres">
      <dgm:prSet presAssocID="{C8D1265C-D225-4B76-B02E-46BEDE33EAD1}" presName="rootConnector" presStyleLbl="node3" presStyleIdx="7" presStyleCnt="19"/>
      <dgm:spPr/>
      <dgm:t>
        <a:bodyPr/>
        <a:lstStyle/>
        <a:p>
          <a:endParaRPr lang="ru-RU"/>
        </a:p>
      </dgm:t>
    </dgm:pt>
    <dgm:pt modelId="{5E86EF91-7ED0-45C2-A68A-26BBAFA3997E}" type="pres">
      <dgm:prSet presAssocID="{C8D1265C-D225-4B76-B02E-46BEDE33EAD1}" presName="hierChild4" presStyleCnt="0"/>
      <dgm:spPr/>
    </dgm:pt>
    <dgm:pt modelId="{CED126B0-9769-46BB-92F9-313BEA204E2D}" type="pres">
      <dgm:prSet presAssocID="{C8D1265C-D225-4B76-B02E-46BEDE33EAD1}" presName="hierChild5" presStyleCnt="0"/>
      <dgm:spPr/>
    </dgm:pt>
    <dgm:pt modelId="{CE469279-D22E-4A3A-9DCF-A2E1E78182F4}" type="pres">
      <dgm:prSet presAssocID="{952B23F8-A310-417B-8CFC-C27840453A79}" presName="Name37" presStyleLbl="parChTrans1D3" presStyleIdx="8" presStyleCnt="19"/>
      <dgm:spPr/>
      <dgm:t>
        <a:bodyPr/>
        <a:lstStyle/>
        <a:p>
          <a:endParaRPr lang="ru-RU"/>
        </a:p>
      </dgm:t>
    </dgm:pt>
    <dgm:pt modelId="{3C8EC87C-B3A9-4470-A3C9-F6D5543512A9}" type="pres">
      <dgm:prSet presAssocID="{3B050ECD-4258-4050-BA40-3D8A667C7E26}" presName="hierRoot2" presStyleCnt="0">
        <dgm:presLayoutVars>
          <dgm:hierBranch val="init"/>
        </dgm:presLayoutVars>
      </dgm:prSet>
      <dgm:spPr/>
    </dgm:pt>
    <dgm:pt modelId="{90879A40-82D8-472E-9F9A-8B1DB2E1AA47}" type="pres">
      <dgm:prSet presAssocID="{3B050ECD-4258-4050-BA40-3D8A667C7E26}" presName="rootComposite" presStyleCnt="0"/>
      <dgm:spPr/>
    </dgm:pt>
    <dgm:pt modelId="{1A167F42-4E41-402E-8A8C-0779D7E93B8B}" type="pres">
      <dgm:prSet presAssocID="{3B050ECD-4258-4050-BA40-3D8A667C7E26}" presName="rootText" presStyleLbl="node3" presStyleIdx="8" presStyleCnt="19" custScaleY="49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E8FA9-82A8-4592-B4CA-2C0E5F1F2946}" type="pres">
      <dgm:prSet presAssocID="{3B050ECD-4258-4050-BA40-3D8A667C7E26}" presName="rootConnector" presStyleLbl="node3" presStyleIdx="8" presStyleCnt="19"/>
      <dgm:spPr/>
      <dgm:t>
        <a:bodyPr/>
        <a:lstStyle/>
        <a:p>
          <a:endParaRPr lang="ru-RU"/>
        </a:p>
      </dgm:t>
    </dgm:pt>
    <dgm:pt modelId="{6C8F1C00-B188-4155-9181-512C07CFBEAA}" type="pres">
      <dgm:prSet presAssocID="{3B050ECD-4258-4050-BA40-3D8A667C7E26}" presName="hierChild4" presStyleCnt="0"/>
      <dgm:spPr/>
    </dgm:pt>
    <dgm:pt modelId="{C5F2A398-2768-4E3E-9538-D9AE9091C6F3}" type="pres">
      <dgm:prSet presAssocID="{3B050ECD-4258-4050-BA40-3D8A667C7E26}" presName="hierChild5" presStyleCnt="0"/>
      <dgm:spPr/>
    </dgm:pt>
    <dgm:pt modelId="{199BB70A-4CD5-4C20-B289-37F2360B91E8}" type="pres">
      <dgm:prSet presAssocID="{7156BE82-DDE6-4AC7-B5C4-12D7F883C6C4}" presName="Name37" presStyleLbl="parChTrans1D3" presStyleIdx="9" presStyleCnt="19"/>
      <dgm:spPr/>
      <dgm:t>
        <a:bodyPr/>
        <a:lstStyle/>
        <a:p>
          <a:endParaRPr lang="ru-RU"/>
        </a:p>
      </dgm:t>
    </dgm:pt>
    <dgm:pt modelId="{78FE7C29-5B7F-49DE-BB61-AA39A8AA1E01}" type="pres">
      <dgm:prSet presAssocID="{AD532CCD-A145-4EB2-9417-259F9EB7953E}" presName="hierRoot2" presStyleCnt="0">
        <dgm:presLayoutVars>
          <dgm:hierBranch val="init"/>
        </dgm:presLayoutVars>
      </dgm:prSet>
      <dgm:spPr/>
    </dgm:pt>
    <dgm:pt modelId="{EAAB6BD0-E518-493C-AF6D-2066F5DFEAEF}" type="pres">
      <dgm:prSet presAssocID="{AD532CCD-A145-4EB2-9417-259F9EB7953E}" presName="rootComposite" presStyleCnt="0"/>
      <dgm:spPr/>
    </dgm:pt>
    <dgm:pt modelId="{14019A12-C803-43AF-AE3E-F16241C0C21A}" type="pres">
      <dgm:prSet presAssocID="{AD532CCD-A145-4EB2-9417-259F9EB7953E}" presName="rootText" presStyleLbl="node3" presStyleIdx="9" presStyleCnt="19" custScaleY="41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CD76B-7855-4405-9061-6AE0480F688B}" type="pres">
      <dgm:prSet presAssocID="{AD532CCD-A145-4EB2-9417-259F9EB7953E}" presName="rootConnector" presStyleLbl="node3" presStyleIdx="9" presStyleCnt="19"/>
      <dgm:spPr/>
      <dgm:t>
        <a:bodyPr/>
        <a:lstStyle/>
        <a:p>
          <a:endParaRPr lang="ru-RU"/>
        </a:p>
      </dgm:t>
    </dgm:pt>
    <dgm:pt modelId="{B04DEBDC-D3CE-4E63-8004-D8120FADBF95}" type="pres">
      <dgm:prSet presAssocID="{AD532CCD-A145-4EB2-9417-259F9EB7953E}" presName="hierChild4" presStyleCnt="0"/>
      <dgm:spPr/>
    </dgm:pt>
    <dgm:pt modelId="{7131EDED-888D-4111-B39C-882819E3F82A}" type="pres">
      <dgm:prSet presAssocID="{AD532CCD-A145-4EB2-9417-259F9EB7953E}" presName="hierChild5" presStyleCnt="0"/>
      <dgm:spPr/>
    </dgm:pt>
    <dgm:pt modelId="{9E2D4CA0-270D-40AB-8343-DE365ED9180F}" type="pres">
      <dgm:prSet presAssocID="{BB73FDD7-9373-4536-95F4-16CB50B4EDDF}" presName="hierChild5" presStyleCnt="0"/>
      <dgm:spPr/>
    </dgm:pt>
    <dgm:pt modelId="{06A7FEA2-0A69-45EE-BBB0-2FA4A7E78A4F}" type="pres">
      <dgm:prSet presAssocID="{3CB647AB-BB89-483C-A897-00F48971392B}" presName="Name37" presStyleLbl="parChTrans1D2" presStyleIdx="2" presStyleCnt="5"/>
      <dgm:spPr/>
      <dgm:t>
        <a:bodyPr/>
        <a:lstStyle/>
        <a:p>
          <a:endParaRPr lang="ru-RU"/>
        </a:p>
      </dgm:t>
    </dgm:pt>
    <dgm:pt modelId="{A2083170-912C-4090-BC50-C90C3294A0C9}" type="pres">
      <dgm:prSet presAssocID="{E08E4F72-D247-4AB8-A2EB-8FF0A9AF2DA7}" presName="hierRoot2" presStyleCnt="0">
        <dgm:presLayoutVars>
          <dgm:hierBranch val="init"/>
        </dgm:presLayoutVars>
      </dgm:prSet>
      <dgm:spPr/>
    </dgm:pt>
    <dgm:pt modelId="{94A302E1-1943-483C-8B43-F2F38CE63B4C}" type="pres">
      <dgm:prSet presAssocID="{E08E4F72-D247-4AB8-A2EB-8FF0A9AF2DA7}" presName="rootComposite" presStyleCnt="0"/>
      <dgm:spPr/>
    </dgm:pt>
    <dgm:pt modelId="{153F7141-C429-4345-9B48-9FA747EA87DE}" type="pres">
      <dgm:prSet presAssocID="{E08E4F72-D247-4AB8-A2EB-8FF0A9AF2DA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6F3331-7813-4249-80E7-0F17E87299D9}" type="pres">
      <dgm:prSet presAssocID="{E08E4F72-D247-4AB8-A2EB-8FF0A9AF2DA7}" presName="rootConnector" presStyleLbl="node2" presStyleIdx="2" presStyleCnt="5"/>
      <dgm:spPr/>
      <dgm:t>
        <a:bodyPr/>
        <a:lstStyle/>
        <a:p>
          <a:endParaRPr lang="ru-RU"/>
        </a:p>
      </dgm:t>
    </dgm:pt>
    <dgm:pt modelId="{E50733D4-7CAB-4DA0-A7BD-86C309964C36}" type="pres">
      <dgm:prSet presAssocID="{E08E4F72-D247-4AB8-A2EB-8FF0A9AF2DA7}" presName="hierChild4" presStyleCnt="0"/>
      <dgm:spPr/>
    </dgm:pt>
    <dgm:pt modelId="{703567EE-5A08-43FC-92E8-8CF1470C35EF}" type="pres">
      <dgm:prSet presAssocID="{1DF8BF8D-9E6F-4511-8D77-5D5138256025}" presName="Name37" presStyleLbl="parChTrans1D3" presStyleIdx="10" presStyleCnt="19"/>
      <dgm:spPr/>
      <dgm:t>
        <a:bodyPr/>
        <a:lstStyle/>
        <a:p>
          <a:endParaRPr lang="ru-RU"/>
        </a:p>
      </dgm:t>
    </dgm:pt>
    <dgm:pt modelId="{C44BE9D2-6FE0-47DC-A748-DB40C2976B9E}" type="pres">
      <dgm:prSet presAssocID="{488A5204-2F0A-4C51-9C95-EB3917AA9B12}" presName="hierRoot2" presStyleCnt="0">
        <dgm:presLayoutVars>
          <dgm:hierBranch val="init"/>
        </dgm:presLayoutVars>
      </dgm:prSet>
      <dgm:spPr/>
    </dgm:pt>
    <dgm:pt modelId="{04070C00-CD2B-4B6D-A296-BDC9B51B7578}" type="pres">
      <dgm:prSet presAssocID="{488A5204-2F0A-4C51-9C95-EB3917AA9B12}" presName="rootComposite" presStyleCnt="0"/>
      <dgm:spPr/>
    </dgm:pt>
    <dgm:pt modelId="{A7808737-E00E-4DA8-A420-7D49532E99DD}" type="pres">
      <dgm:prSet presAssocID="{488A5204-2F0A-4C51-9C95-EB3917AA9B12}" presName="rootText" presStyleLbl="node3" presStyleIdx="10" presStyleCnt="19" custScaleY="61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DCD1A-2178-4406-B94C-2297B69C2FE2}" type="pres">
      <dgm:prSet presAssocID="{488A5204-2F0A-4C51-9C95-EB3917AA9B12}" presName="rootConnector" presStyleLbl="node3" presStyleIdx="10" presStyleCnt="19"/>
      <dgm:spPr/>
      <dgm:t>
        <a:bodyPr/>
        <a:lstStyle/>
        <a:p>
          <a:endParaRPr lang="ru-RU"/>
        </a:p>
      </dgm:t>
    </dgm:pt>
    <dgm:pt modelId="{A4C20ABF-79B0-4815-9628-AFF65DB3C582}" type="pres">
      <dgm:prSet presAssocID="{488A5204-2F0A-4C51-9C95-EB3917AA9B12}" presName="hierChild4" presStyleCnt="0"/>
      <dgm:spPr/>
    </dgm:pt>
    <dgm:pt modelId="{94A87562-8E13-42B1-BE9D-EF2F1EC49878}" type="pres">
      <dgm:prSet presAssocID="{488A5204-2F0A-4C51-9C95-EB3917AA9B12}" presName="hierChild5" presStyleCnt="0"/>
      <dgm:spPr/>
    </dgm:pt>
    <dgm:pt modelId="{06235274-1F31-4F55-A50F-F3C8839C1BCD}" type="pres">
      <dgm:prSet presAssocID="{D17E953B-412C-484F-910B-ECA72F889E50}" presName="Name37" presStyleLbl="parChTrans1D3" presStyleIdx="11" presStyleCnt="19"/>
      <dgm:spPr/>
      <dgm:t>
        <a:bodyPr/>
        <a:lstStyle/>
        <a:p>
          <a:endParaRPr lang="ru-RU"/>
        </a:p>
      </dgm:t>
    </dgm:pt>
    <dgm:pt modelId="{731A6047-C8EF-41E7-8C1E-F893A3867657}" type="pres">
      <dgm:prSet presAssocID="{244BFB56-2F59-407D-B785-9131FDB62411}" presName="hierRoot2" presStyleCnt="0">
        <dgm:presLayoutVars>
          <dgm:hierBranch val="init"/>
        </dgm:presLayoutVars>
      </dgm:prSet>
      <dgm:spPr/>
    </dgm:pt>
    <dgm:pt modelId="{0AA02B42-F8BA-4295-A92C-A969560F5238}" type="pres">
      <dgm:prSet presAssocID="{244BFB56-2F59-407D-B785-9131FDB62411}" presName="rootComposite" presStyleCnt="0"/>
      <dgm:spPr/>
    </dgm:pt>
    <dgm:pt modelId="{7BBB2721-0FFB-4FE2-9AE3-FBAFD1164EC8}" type="pres">
      <dgm:prSet presAssocID="{244BFB56-2F59-407D-B785-9131FDB62411}" presName="rootText" presStyleLbl="node3" presStyleIdx="11" presStyleCnt="19" custScaleY="64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83641-4B74-4B6E-AE46-113E7210269E}" type="pres">
      <dgm:prSet presAssocID="{244BFB56-2F59-407D-B785-9131FDB62411}" presName="rootConnector" presStyleLbl="node3" presStyleIdx="11" presStyleCnt="19"/>
      <dgm:spPr/>
      <dgm:t>
        <a:bodyPr/>
        <a:lstStyle/>
        <a:p>
          <a:endParaRPr lang="ru-RU"/>
        </a:p>
      </dgm:t>
    </dgm:pt>
    <dgm:pt modelId="{2363BFFF-EFE2-445C-B1B8-BD81C28C4E20}" type="pres">
      <dgm:prSet presAssocID="{244BFB56-2F59-407D-B785-9131FDB62411}" presName="hierChild4" presStyleCnt="0"/>
      <dgm:spPr/>
    </dgm:pt>
    <dgm:pt modelId="{1D9F797A-BAE8-48AB-8080-C6403DB771E1}" type="pres">
      <dgm:prSet presAssocID="{244BFB56-2F59-407D-B785-9131FDB62411}" presName="hierChild5" presStyleCnt="0"/>
      <dgm:spPr/>
    </dgm:pt>
    <dgm:pt modelId="{86728C0E-3186-40E7-86D3-5C7F2AD911EF}" type="pres">
      <dgm:prSet presAssocID="{61C91E7A-C1DB-4603-892E-4B741E82CFEF}" presName="Name37" presStyleLbl="parChTrans1D3" presStyleIdx="12" presStyleCnt="19"/>
      <dgm:spPr/>
      <dgm:t>
        <a:bodyPr/>
        <a:lstStyle/>
        <a:p>
          <a:endParaRPr lang="ru-RU"/>
        </a:p>
      </dgm:t>
    </dgm:pt>
    <dgm:pt modelId="{63138263-70DE-44A6-98F2-C782DAC163D2}" type="pres">
      <dgm:prSet presAssocID="{B173D2A9-B219-4F35-9E90-95C6390A8F97}" presName="hierRoot2" presStyleCnt="0">
        <dgm:presLayoutVars>
          <dgm:hierBranch val="init"/>
        </dgm:presLayoutVars>
      </dgm:prSet>
      <dgm:spPr/>
    </dgm:pt>
    <dgm:pt modelId="{CBE32B21-C475-4B0B-B2C1-94506AB4B0E1}" type="pres">
      <dgm:prSet presAssocID="{B173D2A9-B219-4F35-9E90-95C6390A8F97}" presName="rootComposite" presStyleCnt="0"/>
      <dgm:spPr/>
    </dgm:pt>
    <dgm:pt modelId="{EF3D3FC6-BCBB-47FD-8167-B9D400814781}" type="pres">
      <dgm:prSet presAssocID="{B173D2A9-B219-4F35-9E90-95C6390A8F97}" presName="rootText" presStyleLbl="node3" presStyleIdx="12" presStyleCnt="19" custScaleY="70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F8FBBE-51E6-4118-A044-DD0EF1B3759F}" type="pres">
      <dgm:prSet presAssocID="{B173D2A9-B219-4F35-9E90-95C6390A8F97}" presName="rootConnector" presStyleLbl="node3" presStyleIdx="12" presStyleCnt="19"/>
      <dgm:spPr/>
      <dgm:t>
        <a:bodyPr/>
        <a:lstStyle/>
        <a:p>
          <a:endParaRPr lang="ru-RU"/>
        </a:p>
      </dgm:t>
    </dgm:pt>
    <dgm:pt modelId="{EB096F40-00FA-46DE-9190-52F70AC5D247}" type="pres">
      <dgm:prSet presAssocID="{B173D2A9-B219-4F35-9E90-95C6390A8F97}" presName="hierChild4" presStyleCnt="0"/>
      <dgm:spPr/>
    </dgm:pt>
    <dgm:pt modelId="{4402AA95-4EC3-4270-AC6B-02ED09076E07}" type="pres">
      <dgm:prSet presAssocID="{B173D2A9-B219-4F35-9E90-95C6390A8F97}" presName="hierChild5" presStyleCnt="0"/>
      <dgm:spPr/>
    </dgm:pt>
    <dgm:pt modelId="{0E113C57-927F-43B2-995D-59B2F44EE2B0}" type="pres">
      <dgm:prSet presAssocID="{6851FD7F-D7DC-435F-861A-3E251FF03945}" presName="Name37" presStyleLbl="parChTrans1D3" presStyleIdx="13" presStyleCnt="19"/>
      <dgm:spPr/>
      <dgm:t>
        <a:bodyPr/>
        <a:lstStyle/>
        <a:p>
          <a:endParaRPr lang="ru-RU"/>
        </a:p>
      </dgm:t>
    </dgm:pt>
    <dgm:pt modelId="{8EF0C188-F443-4A71-BC3E-23C9165899D1}" type="pres">
      <dgm:prSet presAssocID="{1C8CB22A-3A35-49CB-A230-799326BF29C7}" presName="hierRoot2" presStyleCnt="0">
        <dgm:presLayoutVars>
          <dgm:hierBranch val="init"/>
        </dgm:presLayoutVars>
      </dgm:prSet>
      <dgm:spPr/>
    </dgm:pt>
    <dgm:pt modelId="{9ECA1F27-A194-498B-A824-E5AD701B841B}" type="pres">
      <dgm:prSet presAssocID="{1C8CB22A-3A35-49CB-A230-799326BF29C7}" presName="rootComposite" presStyleCnt="0"/>
      <dgm:spPr/>
    </dgm:pt>
    <dgm:pt modelId="{2B351C6D-BA1F-493B-9F42-C2CBE0F477DB}" type="pres">
      <dgm:prSet presAssocID="{1C8CB22A-3A35-49CB-A230-799326BF29C7}" presName="rootText" presStyleLbl="node3" presStyleIdx="13" presStyleCnt="19" custScaleY="78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159ACF-B56A-44C7-A50D-7C4BC5E8F1A7}" type="pres">
      <dgm:prSet presAssocID="{1C8CB22A-3A35-49CB-A230-799326BF29C7}" presName="rootConnector" presStyleLbl="node3" presStyleIdx="13" presStyleCnt="19"/>
      <dgm:spPr/>
      <dgm:t>
        <a:bodyPr/>
        <a:lstStyle/>
        <a:p>
          <a:endParaRPr lang="ru-RU"/>
        </a:p>
      </dgm:t>
    </dgm:pt>
    <dgm:pt modelId="{63A90EFC-6481-4DDD-9DF9-6D733CDCE803}" type="pres">
      <dgm:prSet presAssocID="{1C8CB22A-3A35-49CB-A230-799326BF29C7}" presName="hierChild4" presStyleCnt="0"/>
      <dgm:spPr/>
    </dgm:pt>
    <dgm:pt modelId="{132E2CCF-3994-4216-8BD8-6EE96C689FCC}" type="pres">
      <dgm:prSet presAssocID="{1C8CB22A-3A35-49CB-A230-799326BF29C7}" presName="hierChild5" presStyleCnt="0"/>
      <dgm:spPr/>
    </dgm:pt>
    <dgm:pt modelId="{79446CFC-46FB-4180-8245-1791912BDF25}" type="pres">
      <dgm:prSet presAssocID="{E08E4F72-D247-4AB8-A2EB-8FF0A9AF2DA7}" presName="hierChild5" presStyleCnt="0"/>
      <dgm:spPr/>
    </dgm:pt>
    <dgm:pt modelId="{B078B6B7-803B-4F7A-A61B-95F5C319451B}" type="pres">
      <dgm:prSet presAssocID="{41E3D56C-D75D-458C-B452-EC67FF42496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C12EAF6F-0E1B-4F7A-9608-95604B349F37}" type="pres">
      <dgm:prSet presAssocID="{733F8678-4B8F-47DB-B5ED-2760F00E2BA2}" presName="hierRoot2" presStyleCnt="0">
        <dgm:presLayoutVars>
          <dgm:hierBranch val="init"/>
        </dgm:presLayoutVars>
      </dgm:prSet>
      <dgm:spPr/>
    </dgm:pt>
    <dgm:pt modelId="{F5812DEF-14C9-4469-8224-4F5FC9484A2E}" type="pres">
      <dgm:prSet presAssocID="{733F8678-4B8F-47DB-B5ED-2760F00E2BA2}" presName="rootComposite" presStyleCnt="0"/>
      <dgm:spPr/>
    </dgm:pt>
    <dgm:pt modelId="{54810C9B-3163-4529-A258-7C8FA0C0ED6C}" type="pres">
      <dgm:prSet presAssocID="{733F8678-4B8F-47DB-B5ED-2760F00E2BA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02D9CA-EAAC-434E-9BB2-8DF50ED4D5A7}" type="pres">
      <dgm:prSet presAssocID="{733F8678-4B8F-47DB-B5ED-2760F00E2BA2}" presName="rootConnector" presStyleLbl="node2" presStyleIdx="3" presStyleCnt="5"/>
      <dgm:spPr/>
      <dgm:t>
        <a:bodyPr/>
        <a:lstStyle/>
        <a:p>
          <a:endParaRPr lang="ru-RU"/>
        </a:p>
      </dgm:t>
    </dgm:pt>
    <dgm:pt modelId="{C5D83B8D-2849-47CF-BFD7-DEACA70EBF55}" type="pres">
      <dgm:prSet presAssocID="{733F8678-4B8F-47DB-B5ED-2760F00E2BA2}" presName="hierChild4" presStyleCnt="0"/>
      <dgm:spPr/>
    </dgm:pt>
    <dgm:pt modelId="{30586B40-8BFC-4032-A2D1-8224E71B1849}" type="pres">
      <dgm:prSet presAssocID="{13047013-63AA-4A3A-A09A-757F84E848A9}" presName="Name37" presStyleLbl="parChTrans1D3" presStyleIdx="14" presStyleCnt="19"/>
      <dgm:spPr/>
      <dgm:t>
        <a:bodyPr/>
        <a:lstStyle/>
        <a:p>
          <a:endParaRPr lang="ru-RU"/>
        </a:p>
      </dgm:t>
    </dgm:pt>
    <dgm:pt modelId="{2A0AD965-6F6B-471A-814E-FAB0299241C9}" type="pres">
      <dgm:prSet presAssocID="{B10794C3-FEE8-4CCD-B293-14DCA0B0FD70}" presName="hierRoot2" presStyleCnt="0">
        <dgm:presLayoutVars>
          <dgm:hierBranch val="init"/>
        </dgm:presLayoutVars>
      </dgm:prSet>
      <dgm:spPr/>
    </dgm:pt>
    <dgm:pt modelId="{F64B7F26-1469-4DC4-BF8C-1394F723264C}" type="pres">
      <dgm:prSet presAssocID="{B10794C3-FEE8-4CCD-B293-14DCA0B0FD70}" presName="rootComposite" presStyleCnt="0"/>
      <dgm:spPr/>
    </dgm:pt>
    <dgm:pt modelId="{1E59896C-564C-45F7-8329-3C94702A2B81}" type="pres">
      <dgm:prSet presAssocID="{B10794C3-FEE8-4CCD-B293-14DCA0B0FD70}" presName="rootText" presStyleLbl="node3" presStyleIdx="14" presStyleCnt="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0295DA-289E-4718-885F-D3FDDCC347A4}" type="pres">
      <dgm:prSet presAssocID="{B10794C3-FEE8-4CCD-B293-14DCA0B0FD70}" presName="rootConnector" presStyleLbl="node3" presStyleIdx="14" presStyleCnt="19"/>
      <dgm:spPr/>
      <dgm:t>
        <a:bodyPr/>
        <a:lstStyle/>
        <a:p>
          <a:endParaRPr lang="ru-RU"/>
        </a:p>
      </dgm:t>
    </dgm:pt>
    <dgm:pt modelId="{174F87C6-FDD4-4AAE-90E5-08C93D4B253E}" type="pres">
      <dgm:prSet presAssocID="{B10794C3-FEE8-4CCD-B293-14DCA0B0FD70}" presName="hierChild4" presStyleCnt="0"/>
      <dgm:spPr/>
    </dgm:pt>
    <dgm:pt modelId="{A3521E70-3222-41FB-9794-1209AB9A1135}" type="pres">
      <dgm:prSet presAssocID="{B10794C3-FEE8-4CCD-B293-14DCA0B0FD70}" presName="hierChild5" presStyleCnt="0"/>
      <dgm:spPr/>
    </dgm:pt>
    <dgm:pt modelId="{4CD9DB73-C4D9-4097-85B3-BBDDB385E007}" type="pres">
      <dgm:prSet presAssocID="{05DE9FFA-053D-4389-8047-FA1A6E549F8B}" presName="Name37" presStyleLbl="parChTrans1D3" presStyleIdx="15" presStyleCnt="19"/>
      <dgm:spPr/>
      <dgm:t>
        <a:bodyPr/>
        <a:lstStyle/>
        <a:p>
          <a:endParaRPr lang="ru-RU"/>
        </a:p>
      </dgm:t>
    </dgm:pt>
    <dgm:pt modelId="{6FB96F64-0853-4968-BC12-B290DB264E36}" type="pres">
      <dgm:prSet presAssocID="{B36355DB-AB17-42B7-8F9E-E18A7664A4BC}" presName="hierRoot2" presStyleCnt="0">
        <dgm:presLayoutVars>
          <dgm:hierBranch val="init"/>
        </dgm:presLayoutVars>
      </dgm:prSet>
      <dgm:spPr/>
    </dgm:pt>
    <dgm:pt modelId="{9FB44BC4-6BEF-479F-963F-5C8ED2362A55}" type="pres">
      <dgm:prSet presAssocID="{B36355DB-AB17-42B7-8F9E-E18A7664A4BC}" presName="rootComposite" presStyleCnt="0"/>
      <dgm:spPr/>
    </dgm:pt>
    <dgm:pt modelId="{ED9E1F61-53BB-479A-B53C-90D028BE1FBD}" type="pres">
      <dgm:prSet presAssocID="{B36355DB-AB17-42B7-8F9E-E18A7664A4BC}" presName="rootText" presStyleLbl="node3" presStyleIdx="15" presStyleCnt="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F93CF-3CBA-4C38-9602-E52F752324FD}" type="pres">
      <dgm:prSet presAssocID="{B36355DB-AB17-42B7-8F9E-E18A7664A4BC}" presName="rootConnector" presStyleLbl="node3" presStyleIdx="15" presStyleCnt="19"/>
      <dgm:spPr/>
      <dgm:t>
        <a:bodyPr/>
        <a:lstStyle/>
        <a:p>
          <a:endParaRPr lang="ru-RU"/>
        </a:p>
      </dgm:t>
    </dgm:pt>
    <dgm:pt modelId="{64118001-8732-4749-9396-6DBEC312299D}" type="pres">
      <dgm:prSet presAssocID="{B36355DB-AB17-42B7-8F9E-E18A7664A4BC}" presName="hierChild4" presStyleCnt="0"/>
      <dgm:spPr/>
    </dgm:pt>
    <dgm:pt modelId="{4A58C526-A5BF-4C9E-9616-6347883D7FF0}" type="pres">
      <dgm:prSet presAssocID="{B36355DB-AB17-42B7-8F9E-E18A7664A4BC}" presName="hierChild5" presStyleCnt="0"/>
      <dgm:spPr/>
    </dgm:pt>
    <dgm:pt modelId="{F7754D9A-3539-4460-BCE0-154CB51E006F}" type="pres">
      <dgm:prSet presAssocID="{9E27E8CB-29DA-4F62-AE31-C3FC12B76CEB}" presName="Name37" presStyleLbl="parChTrans1D3" presStyleIdx="16" presStyleCnt="19"/>
      <dgm:spPr/>
      <dgm:t>
        <a:bodyPr/>
        <a:lstStyle/>
        <a:p>
          <a:endParaRPr lang="ru-RU"/>
        </a:p>
      </dgm:t>
    </dgm:pt>
    <dgm:pt modelId="{DBBD6B7D-F8AA-4589-A9C6-EB4ECAED3CAA}" type="pres">
      <dgm:prSet presAssocID="{8B0BC6A1-5E64-45C5-A64E-5E2428E002B4}" presName="hierRoot2" presStyleCnt="0">
        <dgm:presLayoutVars>
          <dgm:hierBranch val="init"/>
        </dgm:presLayoutVars>
      </dgm:prSet>
      <dgm:spPr/>
    </dgm:pt>
    <dgm:pt modelId="{481F285D-644A-49ED-AD94-665BB0A0486F}" type="pres">
      <dgm:prSet presAssocID="{8B0BC6A1-5E64-45C5-A64E-5E2428E002B4}" presName="rootComposite" presStyleCnt="0"/>
      <dgm:spPr/>
    </dgm:pt>
    <dgm:pt modelId="{98482C7E-E6E7-4783-A471-2807419C5C16}" type="pres">
      <dgm:prSet presAssocID="{8B0BC6A1-5E64-45C5-A64E-5E2428E002B4}" presName="rootText" presStyleLbl="node3" presStyleIdx="16" presStyleCnt="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E17F9-E65A-43A8-91DA-E8CB7160BABC}" type="pres">
      <dgm:prSet presAssocID="{8B0BC6A1-5E64-45C5-A64E-5E2428E002B4}" presName="rootConnector" presStyleLbl="node3" presStyleIdx="16" presStyleCnt="19"/>
      <dgm:spPr/>
      <dgm:t>
        <a:bodyPr/>
        <a:lstStyle/>
        <a:p>
          <a:endParaRPr lang="ru-RU"/>
        </a:p>
      </dgm:t>
    </dgm:pt>
    <dgm:pt modelId="{59A61061-E462-45FE-BEB8-9F6454E7C28F}" type="pres">
      <dgm:prSet presAssocID="{8B0BC6A1-5E64-45C5-A64E-5E2428E002B4}" presName="hierChild4" presStyleCnt="0"/>
      <dgm:spPr/>
    </dgm:pt>
    <dgm:pt modelId="{B24D23F5-08E6-4B74-BD96-749F433CE3C0}" type="pres">
      <dgm:prSet presAssocID="{8B0BC6A1-5E64-45C5-A64E-5E2428E002B4}" presName="hierChild5" presStyleCnt="0"/>
      <dgm:spPr/>
    </dgm:pt>
    <dgm:pt modelId="{85F648AB-D119-4A99-AF78-214F48B088EC}" type="pres">
      <dgm:prSet presAssocID="{733F8678-4B8F-47DB-B5ED-2760F00E2BA2}" presName="hierChild5" presStyleCnt="0"/>
      <dgm:spPr/>
    </dgm:pt>
    <dgm:pt modelId="{7D43A732-8A51-4B14-AB56-5C6A850770F7}" type="pres">
      <dgm:prSet presAssocID="{18184172-4FEE-4772-B5D0-34E83B1B1411}" presName="Name37" presStyleLbl="parChTrans1D2" presStyleIdx="4" presStyleCnt="5"/>
      <dgm:spPr/>
      <dgm:t>
        <a:bodyPr/>
        <a:lstStyle/>
        <a:p>
          <a:endParaRPr lang="ru-RU"/>
        </a:p>
      </dgm:t>
    </dgm:pt>
    <dgm:pt modelId="{9017AEA2-378A-4C2A-99E7-2831B2555C25}" type="pres">
      <dgm:prSet presAssocID="{899922CC-4BD9-43CA-8219-FC27455FE3B1}" presName="hierRoot2" presStyleCnt="0">
        <dgm:presLayoutVars>
          <dgm:hierBranch val="init"/>
        </dgm:presLayoutVars>
      </dgm:prSet>
      <dgm:spPr/>
    </dgm:pt>
    <dgm:pt modelId="{54C448FD-4C69-4FE6-8C2A-45492633C201}" type="pres">
      <dgm:prSet presAssocID="{899922CC-4BD9-43CA-8219-FC27455FE3B1}" presName="rootComposite" presStyleCnt="0"/>
      <dgm:spPr/>
    </dgm:pt>
    <dgm:pt modelId="{0C4C44A9-2407-4824-8B4C-9FEE70BCE279}" type="pres">
      <dgm:prSet presAssocID="{899922CC-4BD9-43CA-8219-FC27455FE3B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E52CDE-3932-4D3A-8EB3-FD5822C577DC}" type="pres">
      <dgm:prSet presAssocID="{899922CC-4BD9-43CA-8219-FC27455FE3B1}" presName="rootConnector" presStyleLbl="node2" presStyleIdx="4" presStyleCnt="5"/>
      <dgm:spPr/>
      <dgm:t>
        <a:bodyPr/>
        <a:lstStyle/>
        <a:p>
          <a:endParaRPr lang="ru-RU"/>
        </a:p>
      </dgm:t>
    </dgm:pt>
    <dgm:pt modelId="{B5995AF0-4E6E-4821-A1CB-34044A2F35AC}" type="pres">
      <dgm:prSet presAssocID="{899922CC-4BD9-43CA-8219-FC27455FE3B1}" presName="hierChild4" presStyleCnt="0"/>
      <dgm:spPr/>
    </dgm:pt>
    <dgm:pt modelId="{5DE8EF22-A304-46FB-8B75-5E67BC221456}" type="pres">
      <dgm:prSet presAssocID="{24EFB25D-FE14-4D4C-883B-BCA21C28A484}" presName="Name37" presStyleLbl="parChTrans1D3" presStyleIdx="17" presStyleCnt="19"/>
      <dgm:spPr/>
      <dgm:t>
        <a:bodyPr/>
        <a:lstStyle/>
        <a:p>
          <a:endParaRPr lang="ru-RU"/>
        </a:p>
      </dgm:t>
    </dgm:pt>
    <dgm:pt modelId="{DA80B44E-816C-4291-8B4C-17A2EEDA1CF4}" type="pres">
      <dgm:prSet presAssocID="{CC6C8B14-1F19-47BC-B329-27E376DCCD74}" presName="hierRoot2" presStyleCnt="0">
        <dgm:presLayoutVars>
          <dgm:hierBranch val="init"/>
        </dgm:presLayoutVars>
      </dgm:prSet>
      <dgm:spPr/>
    </dgm:pt>
    <dgm:pt modelId="{18AEEBA0-6B67-438F-B85D-1C93F45ABDA7}" type="pres">
      <dgm:prSet presAssocID="{CC6C8B14-1F19-47BC-B329-27E376DCCD74}" presName="rootComposite" presStyleCnt="0"/>
      <dgm:spPr/>
    </dgm:pt>
    <dgm:pt modelId="{919890E1-BBCD-4D95-9E03-E707AF455893}" type="pres">
      <dgm:prSet presAssocID="{CC6C8B14-1F19-47BC-B329-27E376DCCD74}" presName="rootText" presStyleLbl="node3" presStyleIdx="17" presStyleCnt="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BC6C15-53C5-41BA-8C35-CD77282B5775}" type="pres">
      <dgm:prSet presAssocID="{CC6C8B14-1F19-47BC-B329-27E376DCCD74}" presName="rootConnector" presStyleLbl="node3" presStyleIdx="17" presStyleCnt="19"/>
      <dgm:spPr/>
      <dgm:t>
        <a:bodyPr/>
        <a:lstStyle/>
        <a:p>
          <a:endParaRPr lang="ru-RU"/>
        </a:p>
      </dgm:t>
    </dgm:pt>
    <dgm:pt modelId="{F0622280-3781-496F-A994-A83C5EE95FEB}" type="pres">
      <dgm:prSet presAssocID="{CC6C8B14-1F19-47BC-B329-27E376DCCD74}" presName="hierChild4" presStyleCnt="0"/>
      <dgm:spPr/>
    </dgm:pt>
    <dgm:pt modelId="{CB8D55A0-F697-4064-97EB-30249C00BD94}" type="pres">
      <dgm:prSet presAssocID="{CC6C8B14-1F19-47BC-B329-27E376DCCD74}" presName="hierChild5" presStyleCnt="0"/>
      <dgm:spPr/>
    </dgm:pt>
    <dgm:pt modelId="{90C084F6-541B-40C2-B8C7-D32230B16496}" type="pres">
      <dgm:prSet presAssocID="{26E9D14E-C6AC-4782-BC76-DBEDE72D7D8D}" presName="Name37" presStyleLbl="parChTrans1D3" presStyleIdx="18" presStyleCnt="19"/>
      <dgm:spPr/>
      <dgm:t>
        <a:bodyPr/>
        <a:lstStyle/>
        <a:p>
          <a:endParaRPr lang="ru-RU"/>
        </a:p>
      </dgm:t>
    </dgm:pt>
    <dgm:pt modelId="{E86F95FD-4ED8-4398-B2E9-CAFA47FC5388}" type="pres">
      <dgm:prSet presAssocID="{3B6D9E7C-4EB7-4A6B-8E2D-93F4317117C7}" presName="hierRoot2" presStyleCnt="0">
        <dgm:presLayoutVars>
          <dgm:hierBranch val="init"/>
        </dgm:presLayoutVars>
      </dgm:prSet>
      <dgm:spPr/>
    </dgm:pt>
    <dgm:pt modelId="{FB397C5A-AF10-4D5A-AD5D-8905348CC7E3}" type="pres">
      <dgm:prSet presAssocID="{3B6D9E7C-4EB7-4A6B-8E2D-93F4317117C7}" presName="rootComposite" presStyleCnt="0"/>
      <dgm:spPr/>
    </dgm:pt>
    <dgm:pt modelId="{32E3AEA5-B1F9-4120-9747-31B99E276136}" type="pres">
      <dgm:prSet presAssocID="{3B6D9E7C-4EB7-4A6B-8E2D-93F4317117C7}" presName="rootText" presStyleLbl="node3" presStyleIdx="18" presStyleCnt="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FCCF7-8587-4610-B3A3-8549FACB9D54}" type="pres">
      <dgm:prSet presAssocID="{3B6D9E7C-4EB7-4A6B-8E2D-93F4317117C7}" presName="rootConnector" presStyleLbl="node3" presStyleIdx="18" presStyleCnt="19"/>
      <dgm:spPr/>
      <dgm:t>
        <a:bodyPr/>
        <a:lstStyle/>
        <a:p>
          <a:endParaRPr lang="ru-RU"/>
        </a:p>
      </dgm:t>
    </dgm:pt>
    <dgm:pt modelId="{8C8DFFA8-D6CC-4A5E-8B36-675827F3C13D}" type="pres">
      <dgm:prSet presAssocID="{3B6D9E7C-4EB7-4A6B-8E2D-93F4317117C7}" presName="hierChild4" presStyleCnt="0"/>
      <dgm:spPr/>
    </dgm:pt>
    <dgm:pt modelId="{EC8E6482-E935-4D1E-BEC1-A8067DFF8DA5}" type="pres">
      <dgm:prSet presAssocID="{3B6D9E7C-4EB7-4A6B-8E2D-93F4317117C7}" presName="hierChild5" presStyleCnt="0"/>
      <dgm:spPr/>
    </dgm:pt>
    <dgm:pt modelId="{F3F0651C-906C-4292-AA40-F2A1F98D21A9}" type="pres">
      <dgm:prSet presAssocID="{899922CC-4BD9-43CA-8219-FC27455FE3B1}" presName="hierChild5" presStyleCnt="0"/>
      <dgm:spPr/>
    </dgm:pt>
    <dgm:pt modelId="{F64CAC43-B3C1-451C-BF40-49ED570C418A}" type="pres">
      <dgm:prSet presAssocID="{E5E72EF4-B347-4254-86EA-1CF40D678FC1}" presName="hierChild3" presStyleCnt="0"/>
      <dgm:spPr/>
    </dgm:pt>
  </dgm:ptLst>
  <dgm:cxnLst>
    <dgm:cxn modelId="{2B9ACE36-5E24-4085-B293-338EF8F36986}" type="presOf" srcId="{1C8CB22A-3A35-49CB-A230-799326BF29C7}" destId="{FC159ACF-B56A-44C7-A50D-7C4BC5E8F1A7}" srcOrd="1" destOrd="0" presId="urn:microsoft.com/office/officeart/2005/8/layout/orgChart1"/>
    <dgm:cxn modelId="{13E38B17-3DD6-4C84-8463-C79CF8BEA8B7}" type="presOf" srcId="{3B050ECD-4258-4050-BA40-3D8A667C7E26}" destId="{1A167F42-4E41-402E-8A8C-0779D7E93B8B}" srcOrd="0" destOrd="0" presId="urn:microsoft.com/office/officeart/2005/8/layout/orgChart1"/>
    <dgm:cxn modelId="{58F6E087-4473-4795-A683-167F86BC9F98}" type="presOf" srcId="{41E3D56C-D75D-458C-B452-EC67FF424961}" destId="{B078B6B7-803B-4F7A-A61B-95F5C319451B}" srcOrd="0" destOrd="0" presId="urn:microsoft.com/office/officeart/2005/8/layout/orgChart1"/>
    <dgm:cxn modelId="{36B55788-3FB8-45C9-9B0F-A6AF3832CD54}" srcId="{E08E4F72-D247-4AB8-A2EB-8FF0A9AF2DA7}" destId="{1C8CB22A-3A35-49CB-A230-799326BF29C7}" srcOrd="3" destOrd="0" parTransId="{6851FD7F-D7DC-435F-861A-3E251FF03945}" sibTransId="{A272A61A-AD2F-4E56-8009-F9EDD245B567}"/>
    <dgm:cxn modelId="{2596C703-4225-408D-8F7B-0DB181F66C11}" type="presOf" srcId="{6633C751-5FE1-47CD-9DFB-49F80BA9D334}" destId="{02092076-F4A6-45BD-AB3F-D7B763698113}" srcOrd="0" destOrd="0" presId="urn:microsoft.com/office/officeart/2005/8/layout/orgChart1"/>
    <dgm:cxn modelId="{4B52B811-4E5E-4BC7-9761-0912CE4A4C6F}" srcId="{E5E72EF4-B347-4254-86EA-1CF40D678FC1}" destId="{E08E4F72-D247-4AB8-A2EB-8FF0A9AF2DA7}" srcOrd="2" destOrd="0" parTransId="{3CB647AB-BB89-483C-A897-00F48971392B}" sibTransId="{D6986323-1CC7-46C8-AE3B-C69298235D60}"/>
    <dgm:cxn modelId="{D10EC9ED-6CEE-4B00-8542-D1BFDE798DC5}" type="presOf" srcId="{B10794C3-FEE8-4CCD-B293-14DCA0B0FD70}" destId="{5C0295DA-289E-4718-885F-D3FDDCC347A4}" srcOrd="1" destOrd="0" presId="urn:microsoft.com/office/officeart/2005/8/layout/orgChart1"/>
    <dgm:cxn modelId="{481B7219-B7C2-44E3-A6E4-FB6E37836DB1}" type="presOf" srcId="{244BFB56-2F59-407D-B785-9131FDB62411}" destId="{7BBB2721-0FFB-4FE2-9AE3-FBAFD1164EC8}" srcOrd="0" destOrd="0" presId="urn:microsoft.com/office/officeart/2005/8/layout/orgChart1"/>
    <dgm:cxn modelId="{ACBA06DE-B65C-47E7-896E-65D42725A9AC}" type="presOf" srcId="{A394FAF9-789A-4027-A854-623EA5268125}" destId="{B05B0C5F-AA84-4E9B-93A6-EB31A4EB9D00}" srcOrd="0" destOrd="0" presId="urn:microsoft.com/office/officeart/2005/8/layout/orgChart1"/>
    <dgm:cxn modelId="{21445510-8FF0-4389-8346-93FD19E15E89}" type="presOf" srcId="{9F1E70D7-1DEF-4DA7-BEE3-7A39D5CBC744}" destId="{D785E984-4A03-44AA-9878-1EC49E619842}" srcOrd="1" destOrd="0" presId="urn:microsoft.com/office/officeart/2005/8/layout/orgChart1"/>
    <dgm:cxn modelId="{448A1924-585D-4641-A68C-0D8EAF18C83B}" srcId="{733F8678-4B8F-47DB-B5ED-2760F00E2BA2}" destId="{B10794C3-FEE8-4CCD-B293-14DCA0B0FD70}" srcOrd="0" destOrd="0" parTransId="{13047013-63AA-4A3A-A09A-757F84E848A9}" sibTransId="{CDE7DE15-4564-4EE0-80FD-1CA610D9BB3B}"/>
    <dgm:cxn modelId="{9303D210-8558-4D62-A15C-5C393019A0FA}" type="presOf" srcId="{488A5204-2F0A-4C51-9C95-EB3917AA9B12}" destId="{EA7DCD1A-2178-4406-B94C-2297B69C2FE2}" srcOrd="1" destOrd="0" presId="urn:microsoft.com/office/officeart/2005/8/layout/orgChart1"/>
    <dgm:cxn modelId="{4E8114D9-96F5-4C7F-9641-75FEE639BA0C}" type="presOf" srcId="{8B46184C-9E97-4B45-BDB5-90FA8EA03433}" destId="{28A6D0F9-D53E-4943-99F2-4507B3F40560}" srcOrd="1" destOrd="0" presId="urn:microsoft.com/office/officeart/2005/8/layout/orgChart1"/>
    <dgm:cxn modelId="{ECF86832-8DA3-41A8-9227-6DCB5637B0D2}" type="presOf" srcId="{743F8F73-3965-48F8-9B9B-E54CEC80614B}" destId="{D9D1A61E-2289-4B9A-AF56-945BAD86412C}" srcOrd="0" destOrd="0" presId="urn:microsoft.com/office/officeart/2005/8/layout/orgChart1"/>
    <dgm:cxn modelId="{24E79116-B5A4-4CF7-A8C1-D925926AFC4E}" type="presOf" srcId="{952B23F8-A310-417B-8CFC-C27840453A79}" destId="{CE469279-D22E-4A3A-9DCF-A2E1E78182F4}" srcOrd="0" destOrd="0" presId="urn:microsoft.com/office/officeart/2005/8/layout/orgChart1"/>
    <dgm:cxn modelId="{28EC76AF-1F8F-4389-A3F5-F5C0DF30F230}" type="presOf" srcId="{6851FD7F-D7DC-435F-861A-3E251FF03945}" destId="{0E113C57-927F-43B2-995D-59B2F44EE2B0}" srcOrd="0" destOrd="0" presId="urn:microsoft.com/office/officeart/2005/8/layout/orgChart1"/>
    <dgm:cxn modelId="{87A78CCC-96C5-401C-AD5C-B4910500B35B}" type="presOf" srcId="{B36355DB-AB17-42B7-8F9E-E18A7664A4BC}" destId="{ED9E1F61-53BB-479A-B53C-90D028BE1FBD}" srcOrd="0" destOrd="0" presId="urn:microsoft.com/office/officeart/2005/8/layout/orgChart1"/>
    <dgm:cxn modelId="{F1945EAD-B986-4500-922C-C98C62B3130E}" srcId="{899922CC-4BD9-43CA-8219-FC27455FE3B1}" destId="{CC6C8B14-1F19-47BC-B329-27E376DCCD74}" srcOrd="0" destOrd="0" parTransId="{24EFB25D-FE14-4D4C-883B-BCA21C28A484}" sibTransId="{8417AA3E-D0B0-4141-A64D-9994FD88E444}"/>
    <dgm:cxn modelId="{47CCBB18-685A-44BF-B011-F65EC0455AAC}" type="presOf" srcId="{5FC3D34D-00AA-40FD-83B2-CD3766FF5B6B}" destId="{4B4216C8-F78E-4339-BC90-B2B257FE4549}" srcOrd="0" destOrd="0" presId="urn:microsoft.com/office/officeart/2005/8/layout/orgChart1"/>
    <dgm:cxn modelId="{381BBAE5-E1B8-44CE-9049-D5ED6434F8C7}" type="presOf" srcId="{7EC5EF56-2268-460E-8A96-AE2EB0CD5D3A}" destId="{4B2662FF-6058-412F-A274-36ADCEBCA4E0}" srcOrd="0" destOrd="0" presId="urn:microsoft.com/office/officeart/2005/8/layout/orgChart1"/>
    <dgm:cxn modelId="{1B46D9FE-4F67-4CF5-8B34-568210B70C5C}" type="presOf" srcId="{910F0B63-A82F-4D5D-9299-CFC6A54D28DF}" destId="{9A3C861D-C684-475D-9DEF-2816373FF174}" srcOrd="1" destOrd="0" presId="urn:microsoft.com/office/officeart/2005/8/layout/orgChart1"/>
    <dgm:cxn modelId="{266DB377-21D6-46AB-9005-D4398780D356}" type="presOf" srcId="{B173D2A9-B219-4F35-9E90-95C6390A8F97}" destId="{EF3D3FC6-BCBB-47FD-8167-B9D400814781}" srcOrd="0" destOrd="0" presId="urn:microsoft.com/office/officeart/2005/8/layout/orgChart1"/>
    <dgm:cxn modelId="{1BAF7C65-AE62-4777-ABB5-D0FEE0DAB28C}" srcId="{7EC5EF56-2268-460E-8A96-AE2EB0CD5D3A}" destId="{FA92BDB0-5920-4DD3-A866-3DBA95F990F5}" srcOrd="0" destOrd="0" parTransId="{D5B3BC7E-3789-4137-A5B2-28940FBC784F}" sibTransId="{8A79C5D0-A7BC-45C3-A1D1-C2618020E074}"/>
    <dgm:cxn modelId="{9CDC6E2A-6D01-4415-B975-E15877C07FE6}" type="presOf" srcId="{E5E72EF4-B347-4254-86EA-1CF40D678FC1}" destId="{1FDAD0C2-EC8A-42B8-9BB5-AFCA6C255AAC}" srcOrd="1" destOrd="0" presId="urn:microsoft.com/office/officeart/2005/8/layout/orgChart1"/>
    <dgm:cxn modelId="{15A43320-9FD4-4B89-B9D6-045B5ED34FCE}" type="presOf" srcId="{5FC3D34D-00AA-40FD-83B2-CD3766FF5B6B}" destId="{A91767D6-5AD4-41F7-AE90-AFB9891416AA}" srcOrd="1" destOrd="0" presId="urn:microsoft.com/office/officeart/2005/8/layout/orgChart1"/>
    <dgm:cxn modelId="{F70704BA-4908-41BB-BBB9-2B3A3AAC0F41}" srcId="{BB73FDD7-9373-4536-95F4-16CB50B4EDDF}" destId="{5CBFCBC4-0E6C-489E-9C7B-2D4ED9BBA7C1}" srcOrd="1" destOrd="0" parTransId="{BBACB12F-570F-4E7C-89B2-BC7AE1CCFBEE}" sibTransId="{FB12782F-2E4A-4237-9D06-6E384BED719A}"/>
    <dgm:cxn modelId="{4EC77DD9-811C-49DC-8E8B-384B580DB0C5}" srcId="{7EC5EF56-2268-460E-8A96-AE2EB0CD5D3A}" destId="{9F1E70D7-1DEF-4DA7-BEE3-7A39D5CBC744}" srcOrd="1" destOrd="0" parTransId="{AE07319E-1AFD-42E7-980D-A35F693FA03A}" sibTransId="{768F80B7-DDB6-43B4-BC0A-973DBD46B09D}"/>
    <dgm:cxn modelId="{B8C240E4-F773-467F-B41D-DED2221C5BF9}" type="presOf" srcId="{7EC5EF56-2268-460E-8A96-AE2EB0CD5D3A}" destId="{59B8E6DF-188F-4840-9F50-4DE65FE60D49}" srcOrd="1" destOrd="0" presId="urn:microsoft.com/office/officeart/2005/8/layout/orgChart1"/>
    <dgm:cxn modelId="{23CFC0D3-1B8D-472C-9AA0-F809988AA180}" type="presOf" srcId="{3B6D9E7C-4EB7-4A6B-8E2D-93F4317117C7}" destId="{3A8FCCF7-8587-4610-B3A3-8549FACB9D54}" srcOrd="1" destOrd="0" presId="urn:microsoft.com/office/officeart/2005/8/layout/orgChart1"/>
    <dgm:cxn modelId="{F086A902-229B-4799-9AB4-FA506D31D5AB}" type="presOf" srcId="{26E9D14E-C6AC-4782-BC76-DBEDE72D7D8D}" destId="{90C084F6-541B-40C2-B8C7-D32230B16496}" srcOrd="0" destOrd="0" presId="urn:microsoft.com/office/officeart/2005/8/layout/orgChart1"/>
    <dgm:cxn modelId="{D02913E0-73EF-4966-A702-8DCF9E3BF9CE}" srcId="{BB73FDD7-9373-4536-95F4-16CB50B4EDDF}" destId="{AD532CCD-A145-4EB2-9417-259F9EB7953E}" srcOrd="4" destOrd="0" parTransId="{7156BE82-DDE6-4AC7-B5C4-12D7F883C6C4}" sibTransId="{6F80AC0F-E39D-42C2-8301-166869A1021A}"/>
    <dgm:cxn modelId="{3973D844-383F-474D-B830-7A1C9256B691}" type="presOf" srcId="{9E27E8CB-29DA-4F62-AE31-C3FC12B76CEB}" destId="{F7754D9A-3539-4460-BCE0-154CB51E006F}" srcOrd="0" destOrd="0" presId="urn:microsoft.com/office/officeart/2005/8/layout/orgChart1"/>
    <dgm:cxn modelId="{000E31AC-34AA-4EF0-A25E-EB2CD3368A63}" type="presOf" srcId="{4321315D-ABDC-467E-AB9F-F46BC9CE1843}" destId="{C0DEC6D4-824C-44DE-B2E1-DD491B9EE59D}" srcOrd="0" destOrd="0" presId="urn:microsoft.com/office/officeart/2005/8/layout/orgChart1"/>
    <dgm:cxn modelId="{9997E6D1-CE6F-4D64-A39C-1E9F05B36F42}" type="presOf" srcId="{E5E72EF4-B347-4254-86EA-1CF40D678FC1}" destId="{8BFD47D7-F331-43D7-BF60-7458BF5DC8DA}" srcOrd="0" destOrd="0" presId="urn:microsoft.com/office/officeart/2005/8/layout/orgChart1"/>
    <dgm:cxn modelId="{E8B55D6D-019C-4335-B5D3-D9AA77F2C32C}" type="presOf" srcId="{910F0B63-A82F-4D5D-9299-CFC6A54D28DF}" destId="{5C959537-F8FD-4746-A9AA-30EEF0907B62}" srcOrd="0" destOrd="0" presId="urn:microsoft.com/office/officeart/2005/8/layout/orgChart1"/>
    <dgm:cxn modelId="{8B4A5787-6937-4272-8D8A-B470A61D854A}" srcId="{BB73FDD7-9373-4536-95F4-16CB50B4EDDF}" destId="{C8D1265C-D225-4B76-B02E-46BEDE33EAD1}" srcOrd="2" destOrd="0" parTransId="{18ECE292-6FFE-4031-84C5-5FEA1F44E3DB}" sibTransId="{852518E0-A349-401E-9D0A-C75BCA3B7FC6}"/>
    <dgm:cxn modelId="{52F4747E-48B6-4FD1-96C7-BF91FEBD7990}" srcId="{E5E72EF4-B347-4254-86EA-1CF40D678FC1}" destId="{7EC5EF56-2268-460E-8A96-AE2EB0CD5D3A}" srcOrd="0" destOrd="0" parTransId="{6633C751-5FE1-47CD-9DFB-49F80BA9D334}" sibTransId="{673D35A3-D487-450A-BD84-DE4115EC31E9}"/>
    <dgm:cxn modelId="{8F063D5D-91DB-4F6A-9BC2-441F408955FD}" type="presOf" srcId="{5CBFCBC4-0E6C-489E-9C7B-2D4ED9BBA7C1}" destId="{2476F65A-6A06-4E48-AA66-30BC67345987}" srcOrd="0" destOrd="0" presId="urn:microsoft.com/office/officeart/2005/8/layout/orgChart1"/>
    <dgm:cxn modelId="{1F40C3FA-4390-435B-8E9F-3E203B71F8F7}" type="presOf" srcId="{61C91E7A-C1DB-4603-892E-4B741E82CFEF}" destId="{86728C0E-3186-40E7-86D3-5C7F2AD911EF}" srcOrd="0" destOrd="0" presId="urn:microsoft.com/office/officeart/2005/8/layout/orgChart1"/>
    <dgm:cxn modelId="{AC03BBD7-8358-4C1D-9A55-1A52BD07C0E9}" type="presOf" srcId="{24EFB25D-FE14-4D4C-883B-BCA21C28A484}" destId="{5DE8EF22-A304-46FB-8B75-5E67BC221456}" srcOrd="0" destOrd="0" presId="urn:microsoft.com/office/officeart/2005/8/layout/orgChart1"/>
    <dgm:cxn modelId="{8C7032D8-E43D-4351-9AF9-E9A85C7474FB}" type="presOf" srcId="{CC6C8B14-1F19-47BC-B329-27E376DCCD74}" destId="{919890E1-BBCD-4D95-9E03-E707AF455893}" srcOrd="0" destOrd="0" presId="urn:microsoft.com/office/officeart/2005/8/layout/orgChart1"/>
    <dgm:cxn modelId="{1E2511C6-2664-4C85-B4F5-882898C1C442}" type="presOf" srcId="{733F8678-4B8F-47DB-B5ED-2760F00E2BA2}" destId="{54810C9B-3163-4529-A258-7C8FA0C0ED6C}" srcOrd="0" destOrd="0" presId="urn:microsoft.com/office/officeart/2005/8/layout/orgChart1"/>
    <dgm:cxn modelId="{8A3D0195-8E66-4B3D-9500-4CB2BF8E2DBF}" type="presOf" srcId="{1DF8BF8D-9E6F-4511-8D77-5D5138256025}" destId="{703567EE-5A08-43FC-92E8-8CF1470C35EF}" srcOrd="0" destOrd="0" presId="urn:microsoft.com/office/officeart/2005/8/layout/orgChart1"/>
    <dgm:cxn modelId="{1069C6C3-3E3B-42E1-988F-DE6F84BB7D76}" srcId="{733F8678-4B8F-47DB-B5ED-2760F00E2BA2}" destId="{B36355DB-AB17-42B7-8F9E-E18A7664A4BC}" srcOrd="1" destOrd="0" parTransId="{05DE9FFA-053D-4389-8047-FA1A6E549F8B}" sibTransId="{40E5AF19-1C89-499E-B25C-9080448683E9}"/>
    <dgm:cxn modelId="{54AA0D0F-BC16-466F-8748-11D9CFBEA301}" type="presOf" srcId="{AD532CCD-A145-4EB2-9417-259F9EB7953E}" destId="{14019A12-C803-43AF-AE3E-F16241C0C21A}" srcOrd="0" destOrd="0" presId="urn:microsoft.com/office/officeart/2005/8/layout/orgChart1"/>
    <dgm:cxn modelId="{9DEA2451-0F66-406A-8688-754A5524CA26}" type="presOf" srcId="{05DE9FFA-053D-4389-8047-FA1A6E549F8B}" destId="{4CD9DB73-C4D9-4097-85B3-BBDDB385E007}" srcOrd="0" destOrd="0" presId="urn:microsoft.com/office/officeart/2005/8/layout/orgChart1"/>
    <dgm:cxn modelId="{18BD816F-A433-4E41-ADB8-6F7E9CA6340C}" type="presOf" srcId="{5CBFCBC4-0E6C-489E-9C7B-2D4ED9BBA7C1}" destId="{62CD92ED-C9D9-4936-B6F4-1EC2AD3F1959}" srcOrd="1" destOrd="0" presId="urn:microsoft.com/office/officeart/2005/8/layout/orgChart1"/>
    <dgm:cxn modelId="{8EBD6C14-5014-4EE1-AB51-047201930B6C}" srcId="{7EC5EF56-2268-460E-8A96-AE2EB0CD5D3A}" destId="{8B46184C-9E97-4B45-BDB5-90FA8EA03433}" srcOrd="3" destOrd="0" parTransId="{37EB602C-6D47-487D-A522-1F589A340B79}" sibTransId="{0DD3B6BC-2A19-4B0C-A0E8-7A3CC6368A68}"/>
    <dgm:cxn modelId="{7CB33A76-B5CF-473D-AD34-9B9FB2E72EEA}" type="presOf" srcId="{8B0BC6A1-5E64-45C5-A64E-5E2428E002B4}" destId="{98482C7E-E6E7-4783-A471-2807419C5C16}" srcOrd="0" destOrd="0" presId="urn:microsoft.com/office/officeart/2005/8/layout/orgChart1"/>
    <dgm:cxn modelId="{2455CD28-1FB7-4EA0-B5A2-489295DF5610}" type="presOf" srcId="{1C8CB22A-3A35-49CB-A230-799326BF29C7}" destId="{2B351C6D-BA1F-493B-9F42-C2CBE0F477DB}" srcOrd="0" destOrd="0" presId="urn:microsoft.com/office/officeart/2005/8/layout/orgChart1"/>
    <dgm:cxn modelId="{CAFE4B4E-C3F3-480A-AFD4-E77098183626}" srcId="{E5E72EF4-B347-4254-86EA-1CF40D678FC1}" destId="{BB73FDD7-9373-4536-95F4-16CB50B4EDDF}" srcOrd="1" destOrd="0" parTransId="{4321315D-ABDC-467E-AB9F-F46BC9CE1843}" sibTransId="{F6D88539-D82A-4CB1-B8A0-5CD19F38C3ED}"/>
    <dgm:cxn modelId="{5A7DD023-057B-41BA-8321-A956C4BDF1A1}" type="presOf" srcId="{3B6D9E7C-4EB7-4A6B-8E2D-93F4317117C7}" destId="{32E3AEA5-B1F9-4120-9747-31B99E276136}" srcOrd="0" destOrd="0" presId="urn:microsoft.com/office/officeart/2005/8/layout/orgChart1"/>
    <dgm:cxn modelId="{DD76554F-34E5-4BD0-990B-1BEA2EC8025E}" type="presOf" srcId="{BB73FDD7-9373-4536-95F4-16CB50B4EDDF}" destId="{1084479E-FF97-4628-BDC1-14526922B72B}" srcOrd="0" destOrd="0" presId="urn:microsoft.com/office/officeart/2005/8/layout/orgChart1"/>
    <dgm:cxn modelId="{E0BE4380-E158-49AE-82AC-B88CD781F56F}" type="presOf" srcId="{8B46184C-9E97-4B45-BDB5-90FA8EA03433}" destId="{4C974AD0-4235-4938-AF3D-81DB6E3E574B}" srcOrd="0" destOrd="0" presId="urn:microsoft.com/office/officeart/2005/8/layout/orgChart1"/>
    <dgm:cxn modelId="{F92B3414-8374-43AC-BB1F-8CA2E943BB64}" type="presOf" srcId="{3CB647AB-BB89-483C-A897-00F48971392B}" destId="{06A7FEA2-0A69-45EE-BBB0-2FA4A7E78A4F}" srcOrd="0" destOrd="0" presId="urn:microsoft.com/office/officeart/2005/8/layout/orgChart1"/>
    <dgm:cxn modelId="{E5153BF8-79A3-41B2-94A6-604C51560530}" type="presOf" srcId="{37EB602C-6D47-487D-A522-1F589A340B79}" destId="{3406CE04-A4C0-4818-A5F7-7EB56410C0A3}" srcOrd="0" destOrd="0" presId="urn:microsoft.com/office/officeart/2005/8/layout/orgChart1"/>
    <dgm:cxn modelId="{7781D77D-E0D8-4CA8-BAF4-3DD318372927}" type="presOf" srcId="{AD532CCD-A145-4EB2-9417-259F9EB7953E}" destId="{24CCD76B-7855-4405-9061-6AE0480F688B}" srcOrd="1" destOrd="0" presId="urn:microsoft.com/office/officeart/2005/8/layout/orgChart1"/>
    <dgm:cxn modelId="{F89FD212-7167-414E-9B24-375C68A745CE}" type="presOf" srcId="{E08E4F72-D247-4AB8-A2EB-8FF0A9AF2DA7}" destId="{153F7141-C429-4345-9B48-9FA747EA87DE}" srcOrd="0" destOrd="0" presId="urn:microsoft.com/office/officeart/2005/8/layout/orgChart1"/>
    <dgm:cxn modelId="{A1DE9B93-8C34-4757-8B57-FE0503D10708}" srcId="{E5E72EF4-B347-4254-86EA-1CF40D678FC1}" destId="{899922CC-4BD9-43CA-8219-FC27455FE3B1}" srcOrd="4" destOrd="0" parTransId="{18184172-4FEE-4772-B5D0-34E83B1B1411}" sibTransId="{63A22918-CEA9-45F5-8E62-9CD129BFD8F7}"/>
    <dgm:cxn modelId="{3AE6D239-4B62-4141-8AE7-E7D6B04458F1}" type="presOf" srcId="{244BFB56-2F59-407D-B785-9131FDB62411}" destId="{54E83641-4B74-4B6E-AE46-113E7210269E}" srcOrd="1" destOrd="0" presId="urn:microsoft.com/office/officeart/2005/8/layout/orgChart1"/>
    <dgm:cxn modelId="{D0DF1339-C006-41AA-A8BF-779732CBD38C}" type="presOf" srcId="{000F56FD-FF0B-455A-A612-2D16A57D2442}" destId="{99DC9266-AFCD-4E0C-B1E2-7CD7D3E0ED99}" srcOrd="0" destOrd="0" presId="urn:microsoft.com/office/officeart/2005/8/layout/orgChart1"/>
    <dgm:cxn modelId="{220B7336-0D2E-4531-B96B-E59237153DE2}" type="presOf" srcId="{D17E953B-412C-484F-910B-ECA72F889E50}" destId="{06235274-1F31-4F55-A50F-F3C8839C1BCD}" srcOrd="0" destOrd="0" presId="urn:microsoft.com/office/officeart/2005/8/layout/orgChart1"/>
    <dgm:cxn modelId="{954AAE7A-25F3-4F60-AEFE-C4C8CFE51451}" srcId="{733F8678-4B8F-47DB-B5ED-2760F00E2BA2}" destId="{8B0BC6A1-5E64-45C5-A64E-5E2428E002B4}" srcOrd="2" destOrd="0" parTransId="{9E27E8CB-29DA-4F62-AE31-C3FC12B76CEB}" sibTransId="{B9CA7654-66DE-4613-9789-95983C5D8588}"/>
    <dgm:cxn modelId="{B8ABB1EF-83F2-46AE-8DCC-C3616FA85EC0}" type="presOf" srcId="{488A5204-2F0A-4C51-9C95-EB3917AA9B12}" destId="{A7808737-E00E-4DA8-A420-7D49532E99DD}" srcOrd="0" destOrd="0" presId="urn:microsoft.com/office/officeart/2005/8/layout/orgChart1"/>
    <dgm:cxn modelId="{5D009707-F88C-4AFE-BE7C-7DC69082AF14}" srcId="{E08E4F72-D247-4AB8-A2EB-8FF0A9AF2DA7}" destId="{B173D2A9-B219-4F35-9E90-95C6390A8F97}" srcOrd="2" destOrd="0" parTransId="{61C91E7A-C1DB-4603-892E-4B741E82CFEF}" sibTransId="{E65392E1-37DB-44BF-942C-C472331690B1}"/>
    <dgm:cxn modelId="{E90D9CD6-84CF-4C37-BE06-2E872359F053}" type="presOf" srcId="{13047013-63AA-4A3A-A09A-757F84E848A9}" destId="{30586B40-8BFC-4032-A2D1-8224E71B1849}" srcOrd="0" destOrd="0" presId="urn:microsoft.com/office/officeart/2005/8/layout/orgChart1"/>
    <dgm:cxn modelId="{DE5C73FD-6B1B-4EAC-BAD3-1ACDD488A4CE}" type="presOf" srcId="{C0E4DCA0-51C0-4113-A9FF-0251CCF4E62C}" destId="{14EDD3B0-ECBD-41DD-8B39-09E2D901A224}" srcOrd="0" destOrd="0" presId="urn:microsoft.com/office/officeart/2005/8/layout/orgChart1"/>
    <dgm:cxn modelId="{F32C77DC-0236-4755-A2FA-18809AC73C06}" type="presOf" srcId="{BDC4C7AF-5198-450C-B8E1-72051F599F83}" destId="{AE51B611-F58F-44F0-A22E-4B9AE4F3A90F}" srcOrd="0" destOrd="0" presId="urn:microsoft.com/office/officeart/2005/8/layout/orgChart1"/>
    <dgm:cxn modelId="{0C87A48F-2997-4942-89E0-EA2A50322974}" srcId="{BB73FDD7-9373-4536-95F4-16CB50B4EDDF}" destId="{5FC3D34D-00AA-40FD-83B2-CD3766FF5B6B}" srcOrd="0" destOrd="0" parTransId="{743F8F73-3965-48F8-9B9B-E54CEC80614B}" sibTransId="{FE6D8D4A-D0CF-4833-95C6-2D4C83D14486}"/>
    <dgm:cxn modelId="{4E291EC6-F116-4D0E-8FD2-3B5ED8B2900C}" srcId="{899922CC-4BD9-43CA-8219-FC27455FE3B1}" destId="{3B6D9E7C-4EB7-4A6B-8E2D-93F4317117C7}" srcOrd="1" destOrd="0" parTransId="{26E9D14E-C6AC-4782-BC76-DBEDE72D7D8D}" sibTransId="{2A96E813-5821-45A4-A379-BFEB1F24BE5D}"/>
    <dgm:cxn modelId="{109E0535-648D-41C9-8B8C-33783D2A188A}" srcId="{7EC5EF56-2268-460E-8A96-AE2EB0CD5D3A}" destId="{BDC4C7AF-5198-450C-B8E1-72051F599F83}" srcOrd="4" destOrd="0" parTransId="{A394FAF9-789A-4027-A854-623EA5268125}" sibTransId="{DCB12573-60FB-4927-8E81-DCC622162F5C}"/>
    <dgm:cxn modelId="{99654F3A-ED89-43F6-98EE-B39674D9F030}" type="presOf" srcId="{9F1E70D7-1DEF-4DA7-BEE3-7A39D5CBC744}" destId="{5649EC9E-5D2D-4AD4-96C4-E51CF4AD6CD2}" srcOrd="0" destOrd="0" presId="urn:microsoft.com/office/officeart/2005/8/layout/orgChart1"/>
    <dgm:cxn modelId="{66F9DB6E-A9A6-4336-A8CB-477903F5FE53}" type="presOf" srcId="{FA92BDB0-5920-4DD3-A866-3DBA95F990F5}" destId="{B9AFF587-1322-43B3-A199-EE996493484E}" srcOrd="0" destOrd="0" presId="urn:microsoft.com/office/officeart/2005/8/layout/orgChart1"/>
    <dgm:cxn modelId="{28044200-7D0B-461F-8352-1B7DCF4FA3E3}" type="presOf" srcId="{7156BE82-DDE6-4AC7-B5C4-12D7F883C6C4}" destId="{199BB70A-4CD5-4C20-B289-37F2360B91E8}" srcOrd="0" destOrd="0" presId="urn:microsoft.com/office/officeart/2005/8/layout/orgChart1"/>
    <dgm:cxn modelId="{2863B15D-D93D-434A-8C33-C1FC5980A3E1}" type="presOf" srcId="{BB73FDD7-9373-4536-95F4-16CB50B4EDDF}" destId="{A64F9963-9A69-4E0C-979A-4AB1C16FFCEE}" srcOrd="1" destOrd="0" presId="urn:microsoft.com/office/officeart/2005/8/layout/orgChart1"/>
    <dgm:cxn modelId="{415A8482-86E0-4615-99EF-8E4BA053BE93}" type="presOf" srcId="{8B0BC6A1-5E64-45C5-A64E-5E2428E002B4}" destId="{C47E17F9-E65A-43A8-91DA-E8CB7160BABC}" srcOrd="1" destOrd="0" presId="urn:microsoft.com/office/officeart/2005/8/layout/orgChart1"/>
    <dgm:cxn modelId="{FF3605DC-F00B-45FD-B35F-168E50A5A745}" type="presOf" srcId="{BBACB12F-570F-4E7C-89B2-BC7AE1CCFBEE}" destId="{E72026D4-7FB2-48DD-99A6-83B02AC2B6F3}" srcOrd="0" destOrd="0" presId="urn:microsoft.com/office/officeart/2005/8/layout/orgChart1"/>
    <dgm:cxn modelId="{326F66CE-D7E0-498C-9529-905E15E69ED6}" type="presOf" srcId="{C8D1265C-D225-4B76-B02E-46BEDE33EAD1}" destId="{8715B694-128A-48F3-9D09-2A2A84CDD271}" srcOrd="0" destOrd="0" presId="urn:microsoft.com/office/officeart/2005/8/layout/orgChart1"/>
    <dgm:cxn modelId="{DB9F7CF5-DECB-487C-9D6A-A671990C050B}" srcId="{BB73FDD7-9373-4536-95F4-16CB50B4EDDF}" destId="{3B050ECD-4258-4050-BA40-3D8A667C7E26}" srcOrd="3" destOrd="0" parTransId="{952B23F8-A310-417B-8CFC-C27840453A79}" sibTransId="{3134A8A7-19E4-4A5B-8906-3A27FFAE7ACA}"/>
    <dgm:cxn modelId="{EAE82DF7-CB13-4D69-AE40-E2D535D185A3}" type="presOf" srcId="{899922CC-4BD9-43CA-8219-FC27455FE3B1}" destId="{0C4C44A9-2407-4824-8B4C-9FEE70BCE279}" srcOrd="0" destOrd="0" presId="urn:microsoft.com/office/officeart/2005/8/layout/orgChart1"/>
    <dgm:cxn modelId="{560BC59B-EFF1-4D86-A654-A39403C61DD2}" type="presOf" srcId="{BDC4C7AF-5198-450C-B8E1-72051F599F83}" destId="{CEFA9328-A375-406D-A42E-082529DB99C9}" srcOrd="1" destOrd="0" presId="urn:microsoft.com/office/officeart/2005/8/layout/orgChart1"/>
    <dgm:cxn modelId="{925D81AE-5750-439D-9C11-ACDA8379F3FD}" srcId="{E08E4F72-D247-4AB8-A2EB-8FF0A9AF2DA7}" destId="{244BFB56-2F59-407D-B785-9131FDB62411}" srcOrd="1" destOrd="0" parTransId="{D17E953B-412C-484F-910B-ECA72F889E50}" sibTransId="{C57C217B-9C75-4B61-8085-DED0A0544314}"/>
    <dgm:cxn modelId="{C9B2EB7D-21B7-423F-B965-6CE8AB473839}" srcId="{E08E4F72-D247-4AB8-A2EB-8FF0A9AF2DA7}" destId="{488A5204-2F0A-4C51-9C95-EB3917AA9B12}" srcOrd="0" destOrd="0" parTransId="{1DF8BF8D-9E6F-4511-8D77-5D5138256025}" sibTransId="{C2A7E0D8-598D-42EA-82A4-910BBBF47897}"/>
    <dgm:cxn modelId="{10878C3E-AA1E-462E-AC36-E1D08AAC2FA6}" srcId="{E5E72EF4-B347-4254-86EA-1CF40D678FC1}" destId="{733F8678-4B8F-47DB-B5ED-2760F00E2BA2}" srcOrd="3" destOrd="0" parTransId="{41E3D56C-D75D-458C-B452-EC67FF424961}" sibTransId="{44A95E80-33EA-42A4-BFDD-99BC81CDF4F5}"/>
    <dgm:cxn modelId="{7B30279C-5D89-469A-A702-D17E345C09FE}" type="presOf" srcId="{B173D2A9-B219-4F35-9E90-95C6390A8F97}" destId="{30F8FBBE-51E6-4118-A044-DD0EF1B3759F}" srcOrd="1" destOrd="0" presId="urn:microsoft.com/office/officeart/2005/8/layout/orgChart1"/>
    <dgm:cxn modelId="{1BE749F7-AC99-4303-B439-34AB1DF45972}" type="presOf" srcId="{18ECE292-6FFE-4031-84C5-5FEA1F44E3DB}" destId="{5AB91E3A-0CF7-4D1C-A2C6-0DD4F445E6CE}" srcOrd="0" destOrd="0" presId="urn:microsoft.com/office/officeart/2005/8/layout/orgChart1"/>
    <dgm:cxn modelId="{A7B5FD97-DF95-46BC-8A2D-2CA50792FEC8}" type="presOf" srcId="{18184172-4FEE-4772-B5D0-34E83B1B1411}" destId="{7D43A732-8A51-4B14-AB56-5C6A850770F7}" srcOrd="0" destOrd="0" presId="urn:microsoft.com/office/officeart/2005/8/layout/orgChart1"/>
    <dgm:cxn modelId="{2D24C3B8-6A6E-4588-8A14-44A74C4E0F75}" type="presOf" srcId="{899922CC-4BD9-43CA-8219-FC27455FE3B1}" destId="{D3E52CDE-3932-4D3A-8EB3-FD5822C577DC}" srcOrd="1" destOrd="0" presId="urn:microsoft.com/office/officeart/2005/8/layout/orgChart1"/>
    <dgm:cxn modelId="{3A94718D-89EA-44C1-9B85-50CB904452DB}" type="presOf" srcId="{AE07319E-1AFD-42E7-980D-A35F693FA03A}" destId="{C871050C-0523-481E-B8BC-BEBEB531240B}" srcOrd="0" destOrd="0" presId="urn:microsoft.com/office/officeart/2005/8/layout/orgChart1"/>
    <dgm:cxn modelId="{301DEDE0-7D2B-46E4-AF49-5A35C5E32D44}" srcId="{000F56FD-FF0B-455A-A612-2D16A57D2442}" destId="{E5E72EF4-B347-4254-86EA-1CF40D678FC1}" srcOrd="0" destOrd="0" parTransId="{3582C6CE-BFE5-45E6-BC00-3E23EFAA5312}" sibTransId="{F7E499FD-BFCF-4D2E-B4CC-1911422AB10F}"/>
    <dgm:cxn modelId="{86894977-1F81-4B50-8D12-DB957376CA5C}" type="presOf" srcId="{B10794C3-FEE8-4CCD-B293-14DCA0B0FD70}" destId="{1E59896C-564C-45F7-8329-3C94702A2B81}" srcOrd="0" destOrd="0" presId="urn:microsoft.com/office/officeart/2005/8/layout/orgChart1"/>
    <dgm:cxn modelId="{C551227D-8976-4233-8041-67719A8A549F}" type="presOf" srcId="{733F8678-4B8F-47DB-B5ED-2760F00E2BA2}" destId="{5102D9CA-EAAC-434E-9BB2-8DF50ED4D5A7}" srcOrd="1" destOrd="0" presId="urn:microsoft.com/office/officeart/2005/8/layout/orgChart1"/>
    <dgm:cxn modelId="{10A1C8E7-EBC4-4EEF-86B1-C45E65E01802}" type="presOf" srcId="{E08E4F72-D247-4AB8-A2EB-8FF0A9AF2DA7}" destId="{416F3331-7813-4249-80E7-0F17E87299D9}" srcOrd="1" destOrd="0" presId="urn:microsoft.com/office/officeart/2005/8/layout/orgChart1"/>
    <dgm:cxn modelId="{152490D3-FDC6-4DAB-8D4A-ED8E6D68F702}" type="presOf" srcId="{D5B3BC7E-3789-4137-A5B2-28940FBC784F}" destId="{0049DB4A-8DA9-48D0-90CB-D4BC9C64C53F}" srcOrd="0" destOrd="0" presId="urn:microsoft.com/office/officeart/2005/8/layout/orgChart1"/>
    <dgm:cxn modelId="{898D2138-8035-4F99-BF72-95C6E5C84DFD}" type="presOf" srcId="{C8D1265C-D225-4B76-B02E-46BEDE33EAD1}" destId="{0156A727-47BD-46F1-AD32-3BB688A971B4}" srcOrd="1" destOrd="0" presId="urn:microsoft.com/office/officeart/2005/8/layout/orgChart1"/>
    <dgm:cxn modelId="{3F03111B-8DC2-4C48-9127-D26644CE3C9D}" type="presOf" srcId="{FA92BDB0-5920-4DD3-A866-3DBA95F990F5}" destId="{9BA0454B-4709-4B28-BF88-9970B0465301}" srcOrd="1" destOrd="0" presId="urn:microsoft.com/office/officeart/2005/8/layout/orgChart1"/>
    <dgm:cxn modelId="{422B1E71-F8BC-47F7-9DAA-58295CB54CF2}" type="presOf" srcId="{CC6C8B14-1F19-47BC-B329-27E376DCCD74}" destId="{02BC6C15-53C5-41BA-8C35-CD77282B5775}" srcOrd="1" destOrd="0" presId="urn:microsoft.com/office/officeart/2005/8/layout/orgChart1"/>
    <dgm:cxn modelId="{93CA9D94-A9B9-4698-A996-92B9BEEC2388}" type="presOf" srcId="{B36355DB-AB17-42B7-8F9E-E18A7664A4BC}" destId="{5C8F93CF-3CBA-4C38-9602-E52F752324FD}" srcOrd="1" destOrd="0" presId="urn:microsoft.com/office/officeart/2005/8/layout/orgChart1"/>
    <dgm:cxn modelId="{4C15C1E7-5DA3-4F03-93B6-C3C7C9A5A1CF}" type="presOf" srcId="{3B050ECD-4258-4050-BA40-3D8A667C7E26}" destId="{EEDE8FA9-82A8-4592-B4CA-2C0E5F1F2946}" srcOrd="1" destOrd="0" presId="urn:microsoft.com/office/officeart/2005/8/layout/orgChart1"/>
    <dgm:cxn modelId="{3F561B94-2E2C-406E-B7FD-85F7CFB91E5A}" srcId="{7EC5EF56-2268-460E-8A96-AE2EB0CD5D3A}" destId="{910F0B63-A82F-4D5D-9299-CFC6A54D28DF}" srcOrd="2" destOrd="0" parTransId="{C0E4DCA0-51C0-4113-A9FF-0251CCF4E62C}" sibTransId="{5F0AAAB8-7BDB-4A46-B54E-C3D4EC69D6C6}"/>
    <dgm:cxn modelId="{0BDB60DB-6518-4452-990D-D5F27A58D588}" type="presParOf" srcId="{99DC9266-AFCD-4E0C-B1E2-7CD7D3E0ED99}" destId="{8B557ED7-031C-43C0-9E3F-C57A03F31520}" srcOrd="0" destOrd="0" presId="urn:microsoft.com/office/officeart/2005/8/layout/orgChart1"/>
    <dgm:cxn modelId="{BA15AB54-D5A1-43BA-9501-717524FF245D}" type="presParOf" srcId="{8B557ED7-031C-43C0-9E3F-C57A03F31520}" destId="{9889FBCF-A1A9-4334-B583-281C74FFF3BC}" srcOrd="0" destOrd="0" presId="urn:microsoft.com/office/officeart/2005/8/layout/orgChart1"/>
    <dgm:cxn modelId="{2C7BEF3F-36F4-4E3C-80D0-D8762F6899D3}" type="presParOf" srcId="{9889FBCF-A1A9-4334-B583-281C74FFF3BC}" destId="{8BFD47D7-F331-43D7-BF60-7458BF5DC8DA}" srcOrd="0" destOrd="0" presId="urn:microsoft.com/office/officeart/2005/8/layout/orgChart1"/>
    <dgm:cxn modelId="{CFB58BC6-E44E-41A8-AAA5-165DFCEB9EDF}" type="presParOf" srcId="{9889FBCF-A1A9-4334-B583-281C74FFF3BC}" destId="{1FDAD0C2-EC8A-42B8-9BB5-AFCA6C255AAC}" srcOrd="1" destOrd="0" presId="urn:microsoft.com/office/officeart/2005/8/layout/orgChart1"/>
    <dgm:cxn modelId="{52719D08-2A42-4694-A045-E117D3F61216}" type="presParOf" srcId="{8B557ED7-031C-43C0-9E3F-C57A03F31520}" destId="{740C09AD-CC2E-424A-B728-6A036DC5B3D6}" srcOrd="1" destOrd="0" presId="urn:microsoft.com/office/officeart/2005/8/layout/orgChart1"/>
    <dgm:cxn modelId="{4C0341D3-4C6F-4D84-8070-AD119D7458FF}" type="presParOf" srcId="{740C09AD-CC2E-424A-B728-6A036DC5B3D6}" destId="{02092076-F4A6-45BD-AB3F-D7B763698113}" srcOrd="0" destOrd="0" presId="urn:microsoft.com/office/officeart/2005/8/layout/orgChart1"/>
    <dgm:cxn modelId="{9754E520-1F0D-4F8C-A069-CCC689B4D418}" type="presParOf" srcId="{740C09AD-CC2E-424A-B728-6A036DC5B3D6}" destId="{BCB89C7B-A503-4CEC-B4D4-BB3CB375E713}" srcOrd="1" destOrd="0" presId="urn:microsoft.com/office/officeart/2005/8/layout/orgChart1"/>
    <dgm:cxn modelId="{AA0F3857-0531-4F2D-82EC-1E24EB068607}" type="presParOf" srcId="{BCB89C7B-A503-4CEC-B4D4-BB3CB375E713}" destId="{B33DBF3A-0BBC-4208-9726-99D5112BA268}" srcOrd="0" destOrd="0" presId="urn:microsoft.com/office/officeart/2005/8/layout/orgChart1"/>
    <dgm:cxn modelId="{F8C0D452-2A4D-40A6-B28E-45EDA14B5F7B}" type="presParOf" srcId="{B33DBF3A-0BBC-4208-9726-99D5112BA268}" destId="{4B2662FF-6058-412F-A274-36ADCEBCA4E0}" srcOrd="0" destOrd="0" presId="urn:microsoft.com/office/officeart/2005/8/layout/orgChart1"/>
    <dgm:cxn modelId="{97B0D3F7-D344-444A-8583-C2FD72F427FE}" type="presParOf" srcId="{B33DBF3A-0BBC-4208-9726-99D5112BA268}" destId="{59B8E6DF-188F-4840-9F50-4DE65FE60D49}" srcOrd="1" destOrd="0" presId="urn:microsoft.com/office/officeart/2005/8/layout/orgChart1"/>
    <dgm:cxn modelId="{FE3BC1C0-5545-4DC3-B17B-EEBF50486730}" type="presParOf" srcId="{BCB89C7B-A503-4CEC-B4D4-BB3CB375E713}" destId="{EC395FA3-A925-4C4A-A05B-7F08A3EB0658}" srcOrd="1" destOrd="0" presId="urn:microsoft.com/office/officeart/2005/8/layout/orgChart1"/>
    <dgm:cxn modelId="{A408E9DE-53DE-43D6-99BF-5F60E0AC6A8F}" type="presParOf" srcId="{EC395FA3-A925-4C4A-A05B-7F08A3EB0658}" destId="{0049DB4A-8DA9-48D0-90CB-D4BC9C64C53F}" srcOrd="0" destOrd="0" presId="urn:microsoft.com/office/officeart/2005/8/layout/orgChart1"/>
    <dgm:cxn modelId="{35F92F3B-F56E-44AC-87DE-01EA2584D05B}" type="presParOf" srcId="{EC395FA3-A925-4C4A-A05B-7F08A3EB0658}" destId="{2F9A674C-9BC2-419F-B960-0C904E1F0725}" srcOrd="1" destOrd="0" presId="urn:microsoft.com/office/officeart/2005/8/layout/orgChart1"/>
    <dgm:cxn modelId="{60D94FDA-FC1F-4EC6-BD87-11ADD0CD8118}" type="presParOf" srcId="{2F9A674C-9BC2-419F-B960-0C904E1F0725}" destId="{B6E4B839-5D84-40E2-8A12-5BAB8D2CD369}" srcOrd="0" destOrd="0" presId="urn:microsoft.com/office/officeart/2005/8/layout/orgChart1"/>
    <dgm:cxn modelId="{0476C24C-2955-40DA-9E23-ABDEF35ECDE0}" type="presParOf" srcId="{B6E4B839-5D84-40E2-8A12-5BAB8D2CD369}" destId="{B9AFF587-1322-43B3-A199-EE996493484E}" srcOrd="0" destOrd="0" presId="urn:microsoft.com/office/officeart/2005/8/layout/orgChart1"/>
    <dgm:cxn modelId="{CC3C87F4-7127-4489-A449-E6BD3D225728}" type="presParOf" srcId="{B6E4B839-5D84-40E2-8A12-5BAB8D2CD369}" destId="{9BA0454B-4709-4B28-BF88-9970B0465301}" srcOrd="1" destOrd="0" presId="urn:microsoft.com/office/officeart/2005/8/layout/orgChart1"/>
    <dgm:cxn modelId="{EC9C432D-2723-4149-BBB1-8B6986A57125}" type="presParOf" srcId="{2F9A674C-9BC2-419F-B960-0C904E1F0725}" destId="{C86E6866-3811-4068-9063-DCD860E1AE98}" srcOrd="1" destOrd="0" presId="urn:microsoft.com/office/officeart/2005/8/layout/orgChart1"/>
    <dgm:cxn modelId="{4B4CC77B-FCC0-404D-BB31-23D1CCC442E1}" type="presParOf" srcId="{2F9A674C-9BC2-419F-B960-0C904E1F0725}" destId="{ADEE5310-3496-46B1-9AF8-617CE56F8B24}" srcOrd="2" destOrd="0" presId="urn:microsoft.com/office/officeart/2005/8/layout/orgChart1"/>
    <dgm:cxn modelId="{7A88B0E1-BC9A-41CF-9D0B-FBD2973C706B}" type="presParOf" srcId="{EC395FA3-A925-4C4A-A05B-7F08A3EB0658}" destId="{C871050C-0523-481E-B8BC-BEBEB531240B}" srcOrd="2" destOrd="0" presId="urn:microsoft.com/office/officeart/2005/8/layout/orgChart1"/>
    <dgm:cxn modelId="{EAF4233E-6953-4137-A3C6-42563EB4FD6D}" type="presParOf" srcId="{EC395FA3-A925-4C4A-A05B-7F08A3EB0658}" destId="{D823EEC6-6E3D-4952-BC28-B0146927C1DA}" srcOrd="3" destOrd="0" presId="urn:microsoft.com/office/officeart/2005/8/layout/orgChart1"/>
    <dgm:cxn modelId="{8B942B03-D110-4CF3-AC42-6BD5E01BF4EE}" type="presParOf" srcId="{D823EEC6-6E3D-4952-BC28-B0146927C1DA}" destId="{6A46CC38-D89D-4DEE-8038-CE6ED92C0721}" srcOrd="0" destOrd="0" presId="urn:microsoft.com/office/officeart/2005/8/layout/orgChart1"/>
    <dgm:cxn modelId="{B3E1C2A1-8B32-4FE3-A7E1-773AE449EEA5}" type="presParOf" srcId="{6A46CC38-D89D-4DEE-8038-CE6ED92C0721}" destId="{5649EC9E-5D2D-4AD4-96C4-E51CF4AD6CD2}" srcOrd="0" destOrd="0" presId="urn:microsoft.com/office/officeart/2005/8/layout/orgChart1"/>
    <dgm:cxn modelId="{02762E67-8BB9-45CA-93A5-C9FDEE139AD7}" type="presParOf" srcId="{6A46CC38-D89D-4DEE-8038-CE6ED92C0721}" destId="{D785E984-4A03-44AA-9878-1EC49E619842}" srcOrd="1" destOrd="0" presId="urn:microsoft.com/office/officeart/2005/8/layout/orgChart1"/>
    <dgm:cxn modelId="{D93B6E86-59A7-42DF-8C77-EAA2EC61DA77}" type="presParOf" srcId="{D823EEC6-6E3D-4952-BC28-B0146927C1DA}" destId="{576C6637-766A-40C1-B585-2E2EA8CBC621}" srcOrd="1" destOrd="0" presId="urn:microsoft.com/office/officeart/2005/8/layout/orgChart1"/>
    <dgm:cxn modelId="{6D5F031C-6340-4473-88E3-40538AAE4973}" type="presParOf" srcId="{D823EEC6-6E3D-4952-BC28-B0146927C1DA}" destId="{AFA8A955-0945-432C-B0CF-71F9AD2C5EBE}" srcOrd="2" destOrd="0" presId="urn:microsoft.com/office/officeart/2005/8/layout/orgChart1"/>
    <dgm:cxn modelId="{51342CD1-FED5-46DA-B6EE-80443B25AEA8}" type="presParOf" srcId="{EC395FA3-A925-4C4A-A05B-7F08A3EB0658}" destId="{14EDD3B0-ECBD-41DD-8B39-09E2D901A224}" srcOrd="4" destOrd="0" presId="urn:microsoft.com/office/officeart/2005/8/layout/orgChart1"/>
    <dgm:cxn modelId="{C28FE6C2-4640-446B-8E89-D7DD4D078E4E}" type="presParOf" srcId="{EC395FA3-A925-4C4A-A05B-7F08A3EB0658}" destId="{B8BC3346-8A3B-4E47-AD82-9B30B6D18AC0}" srcOrd="5" destOrd="0" presId="urn:microsoft.com/office/officeart/2005/8/layout/orgChart1"/>
    <dgm:cxn modelId="{65F6FDDA-F13B-4AD6-8536-6BE66901A161}" type="presParOf" srcId="{B8BC3346-8A3B-4E47-AD82-9B30B6D18AC0}" destId="{A14DD402-5718-4C73-8C5D-1FD36C90470F}" srcOrd="0" destOrd="0" presId="urn:microsoft.com/office/officeart/2005/8/layout/orgChart1"/>
    <dgm:cxn modelId="{DFD7DBA7-D915-428A-9BA8-90CB4DC6B49C}" type="presParOf" srcId="{A14DD402-5718-4C73-8C5D-1FD36C90470F}" destId="{5C959537-F8FD-4746-A9AA-30EEF0907B62}" srcOrd="0" destOrd="0" presId="urn:microsoft.com/office/officeart/2005/8/layout/orgChart1"/>
    <dgm:cxn modelId="{C45CEB88-3214-4DB6-8F7E-388448FFDE45}" type="presParOf" srcId="{A14DD402-5718-4C73-8C5D-1FD36C90470F}" destId="{9A3C861D-C684-475D-9DEF-2816373FF174}" srcOrd="1" destOrd="0" presId="urn:microsoft.com/office/officeart/2005/8/layout/orgChart1"/>
    <dgm:cxn modelId="{595FB6EA-26F3-4A6C-A55F-D6D33C90862C}" type="presParOf" srcId="{B8BC3346-8A3B-4E47-AD82-9B30B6D18AC0}" destId="{44FDD71D-E23A-404B-B1A8-F80693EDCFDD}" srcOrd="1" destOrd="0" presId="urn:microsoft.com/office/officeart/2005/8/layout/orgChart1"/>
    <dgm:cxn modelId="{EBF7458D-123D-4CB1-B0B5-CB5AD7964006}" type="presParOf" srcId="{B8BC3346-8A3B-4E47-AD82-9B30B6D18AC0}" destId="{0AADD0A5-A9A0-4729-8138-FEC7908B1F95}" srcOrd="2" destOrd="0" presId="urn:microsoft.com/office/officeart/2005/8/layout/orgChart1"/>
    <dgm:cxn modelId="{2BCEFA9D-1118-4040-ACD5-7011055F8FAC}" type="presParOf" srcId="{EC395FA3-A925-4C4A-A05B-7F08A3EB0658}" destId="{3406CE04-A4C0-4818-A5F7-7EB56410C0A3}" srcOrd="6" destOrd="0" presId="urn:microsoft.com/office/officeart/2005/8/layout/orgChart1"/>
    <dgm:cxn modelId="{B420A5E0-35DC-4E94-9E92-0DFEF1265D62}" type="presParOf" srcId="{EC395FA3-A925-4C4A-A05B-7F08A3EB0658}" destId="{DF6DBB11-A150-4175-BFD8-D8E4588C7E0B}" srcOrd="7" destOrd="0" presId="urn:microsoft.com/office/officeart/2005/8/layout/orgChart1"/>
    <dgm:cxn modelId="{4F13B23C-68CE-4FB1-BD4B-3F638ABDBD35}" type="presParOf" srcId="{DF6DBB11-A150-4175-BFD8-D8E4588C7E0B}" destId="{47A9B491-A185-4F7F-80F3-4B71A20821BA}" srcOrd="0" destOrd="0" presId="urn:microsoft.com/office/officeart/2005/8/layout/orgChart1"/>
    <dgm:cxn modelId="{C2A9BCDA-4F37-4FED-988C-3DEB93DC8211}" type="presParOf" srcId="{47A9B491-A185-4F7F-80F3-4B71A20821BA}" destId="{4C974AD0-4235-4938-AF3D-81DB6E3E574B}" srcOrd="0" destOrd="0" presId="urn:microsoft.com/office/officeart/2005/8/layout/orgChart1"/>
    <dgm:cxn modelId="{012C6214-54AE-4092-88E1-D8DA3A585853}" type="presParOf" srcId="{47A9B491-A185-4F7F-80F3-4B71A20821BA}" destId="{28A6D0F9-D53E-4943-99F2-4507B3F40560}" srcOrd="1" destOrd="0" presId="urn:microsoft.com/office/officeart/2005/8/layout/orgChart1"/>
    <dgm:cxn modelId="{536683A9-B31D-4194-B5EF-A63166511374}" type="presParOf" srcId="{DF6DBB11-A150-4175-BFD8-D8E4588C7E0B}" destId="{30452EE5-3043-4470-B739-6FA68B8E08A5}" srcOrd="1" destOrd="0" presId="urn:microsoft.com/office/officeart/2005/8/layout/orgChart1"/>
    <dgm:cxn modelId="{FA7DBB1B-55B2-42FF-AE92-54B77752CAE6}" type="presParOf" srcId="{DF6DBB11-A150-4175-BFD8-D8E4588C7E0B}" destId="{20CE8647-51D1-4F7C-BA90-BF833941C8B1}" srcOrd="2" destOrd="0" presId="urn:microsoft.com/office/officeart/2005/8/layout/orgChart1"/>
    <dgm:cxn modelId="{4F3C7E3F-EEDB-4BF3-8C7B-3FAEFA5525CC}" type="presParOf" srcId="{EC395FA3-A925-4C4A-A05B-7F08A3EB0658}" destId="{B05B0C5F-AA84-4E9B-93A6-EB31A4EB9D00}" srcOrd="8" destOrd="0" presId="urn:microsoft.com/office/officeart/2005/8/layout/orgChart1"/>
    <dgm:cxn modelId="{7D10E80F-FDDC-42FA-B700-1EB50788D257}" type="presParOf" srcId="{EC395FA3-A925-4C4A-A05B-7F08A3EB0658}" destId="{CE2EAEDA-AD18-4761-B172-6A93A2C26BC4}" srcOrd="9" destOrd="0" presId="urn:microsoft.com/office/officeart/2005/8/layout/orgChart1"/>
    <dgm:cxn modelId="{F7D4AF6A-E751-482D-8FEE-9496C67A4D24}" type="presParOf" srcId="{CE2EAEDA-AD18-4761-B172-6A93A2C26BC4}" destId="{D782C2AB-FDC1-47E2-8E54-DDF3ABDF2A91}" srcOrd="0" destOrd="0" presId="urn:microsoft.com/office/officeart/2005/8/layout/orgChart1"/>
    <dgm:cxn modelId="{63D94C73-872C-4B18-8306-5F0896220D59}" type="presParOf" srcId="{D782C2AB-FDC1-47E2-8E54-DDF3ABDF2A91}" destId="{AE51B611-F58F-44F0-A22E-4B9AE4F3A90F}" srcOrd="0" destOrd="0" presId="urn:microsoft.com/office/officeart/2005/8/layout/orgChart1"/>
    <dgm:cxn modelId="{23A4DD64-F222-4A0B-8EC6-098B940A65F1}" type="presParOf" srcId="{D782C2AB-FDC1-47E2-8E54-DDF3ABDF2A91}" destId="{CEFA9328-A375-406D-A42E-082529DB99C9}" srcOrd="1" destOrd="0" presId="urn:microsoft.com/office/officeart/2005/8/layout/orgChart1"/>
    <dgm:cxn modelId="{30908CB8-C808-4246-845A-192931003176}" type="presParOf" srcId="{CE2EAEDA-AD18-4761-B172-6A93A2C26BC4}" destId="{0080D51A-0044-4107-A304-3BF99D6DB36E}" srcOrd="1" destOrd="0" presId="urn:microsoft.com/office/officeart/2005/8/layout/orgChart1"/>
    <dgm:cxn modelId="{8559FB28-AC5B-4F5C-A2EE-F262C69BAF70}" type="presParOf" srcId="{CE2EAEDA-AD18-4761-B172-6A93A2C26BC4}" destId="{E8000717-D7C9-4C47-9FC1-B2CAAB1B684E}" srcOrd="2" destOrd="0" presId="urn:microsoft.com/office/officeart/2005/8/layout/orgChart1"/>
    <dgm:cxn modelId="{FE2865C1-7C2C-4815-90D1-31A933052E65}" type="presParOf" srcId="{BCB89C7B-A503-4CEC-B4D4-BB3CB375E713}" destId="{DCDC0EE2-1468-40A4-9862-CA29748E3FEC}" srcOrd="2" destOrd="0" presId="urn:microsoft.com/office/officeart/2005/8/layout/orgChart1"/>
    <dgm:cxn modelId="{92BEC7FD-C14C-4445-A7A9-ADDBE18C657B}" type="presParOf" srcId="{740C09AD-CC2E-424A-B728-6A036DC5B3D6}" destId="{C0DEC6D4-824C-44DE-B2E1-DD491B9EE59D}" srcOrd="2" destOrd="0" presId="urn:microsoft.com/office/officeart/2005/8/layout/orgChart1"/>
    <dgm:cxn modelId="{74BC8AAD-D29A-4822-B586-B84621263A9C}" type="presParOf" srcId="{740C09AD-CC2E-424A-B728-6A036DC5B3D6}" destId="{67536D1A-6B71-4893-AE26-C2EEE5BB9FFD}" srcOrd="3" destOrd="0" presId="urn:microsoft.com/office/officeart/2005/8/layout/orgChart1"/>
    <dgm:cxn modelId="{FC9C8710-F322-46BE-97D7-F927F786C2B3}" type="presParOf" srcId="{67536D1A-6B71-4893-AE26-C2EEE5BB9FFD}" destId="{11F759D3-36D3-4E4C-9B16-954FF115248D}" srcOrd="0" destOrd="0" presId="urn:microsoft.com/office/officeart/2005/8/layout/orgChart1"/>
    <dgm:cxn modelId="{02B7AAE0-6323-4836-811D-0502A005BF6F}" type="presParOf" srcId="{11F759D3-36D3-4E4C-9B16-954FF115248D}" destId="{1084479E-FF97-4628-BDC1-14526922B72B}" srcOrd="0" destOrd="0" presId="urn:microsoft.com/office/officeart/2005/8/layout/orgChart1"/>
    <dgm:cxn modelId="{971812B4-9AAB-4F47-B3E7-FF446A174FE0}" type="presParOf" srcId="{11F759D3-36D3-4E4C-9B16-954FF115248D}" destId="{A64F9963-9A69-4E0C-979A-4AB1C16FFCEE}" srcOrd="1" destOrd="0" presId="urn:microsoft.com/office/officeart/2005/8/layout/orgChart1"/>
    <dgm:cxn modelId="{EE138236-5758-4286-9A34-6D506D53D27C}" type="presParOf" srcId="{67536D1A-6B71-4893-AE26-C2EEE5BB9FFD}" destId="{125D57ED-0380-4B99-B721-7BCDE5035709}" srcOrd="1" destOrd="0" presId="urn:microsoft.com/office/officeart/2005/8/layout/orgChart1"/>
    <dgm:cxn modelId="{FA8F44AD-4173-4BDF-888C-E6BC4220FC28}" type="presParOf" srcId="{125D57ED-0380-4B99-B721-7BCDE5035709}" destId="{D9D1A61E-2289-4B9A-AF56-945BAD86412C}" srcOrd="0" destOrd="0" presId="urn:microsoft.com/office/officeart/2005/8/layout/orgChart1"/>
    <dgm:cxn modelId="{A71D5E10-D4DF-4D7C-86B2-9688D6D986A4}" type="presParOf" srcId="{125D57ED-0380-4B99-B721-7BCDE5035709}" destId="{A6567561-3149-4974-A044-E19A63250896}" srcOrd="1" destOrd="0" presId="urn:microsoft.com/office/officeart/2005/8/layout/orgChart1"/>
    <dgm:cxn modelId="{77CDBBC6-5836-49E8-93A6-B94F0A731085}" type="presParOf" srcId="{A6567561-3149-4974-A044-E19A63250896}" destId="{3D684FA3-2DC5-46D8-A47B-36F5C846F729}" srcOrd="0" destOrd="0" presId="urn:microsoft.com/office/officeart/2005/8/layout/orgChart1"/>
    <dgm:cxn modelId="{DCAA5506-E900-472C-81E9-1C1112CF221F}" type="presParOf" srcId="{3D684FA3-2DC5-46D8-A47B-36F5C846F729}" destId="{4B4216C8-F78E-4339-BC90-B2B257FE4549}" srcOrd="0" destOrd="0" presId="urn:microsoft.com/office/officeart/2005/8/layout/orgChart1"/>
    <dgm:cxn modelId="{F234C825-B6EE-4252-BF6D-F54EFAF6F7A6}" type="presParOf" srcId="{3D684FA3-2DC5-46D8-A47B-36F5C846F729}" destId="{A91767D6-5AD4-41F7-AE90-AFB9891416AA}" srcOrd="1" destOrd="0" presId="urn:microsoft.com/office/officeart/2005/8/layout/orgChart1"/>
    <dgm:cxn modelId="{2E4330D1-6280-48D9-99CD-F3E60D49C73F}" type="presParOf" srcId="{A6567561-3149-4974-A044-E19A63250896}" destId="{D831C477-A887-4671-9DBB-977D9A84A46B}" srcOrd="1" destOrd="0" presId="urn:microsoft.com/office/officeart/2005/8/layout/orgChart1"/>
    <dgm:cxn modelId="{00AC63D6-C835-41B9-877B-EBD45197D8F3}" type="presParOf" srcId="{A6567561-3149-4974-A044-E19A63250896}" destId="{AD63E135-D815-4745-A018-96299DCEB4BD}" srcOrd="2" destOrd="0" presId="urn:microsoft.com/office/officeart/2005/8/layout/orgChart1"/>
    <dgm:cxn modelId="{4A8509E6-90EE-4587-929B-A7C58E530B52}" type="presParOf" srcId="{125D57ED-0380-4B99-B721-7BCDE5035709}" destId="{E72026D4-7FB2-48DD-99A6-83B02AC2B6F3}" srcOrd="2" destOrd="0" presId="urn:microsoft.com/office/officeart/2005/8/layout/orgChart1"/>
    <dgm:cxn modelId="{7F25A6FF-39A0-4154-BF06-42937312F95D}" type="presParOf" srcId="{125D57ED-0380-4B99-B721-7BCDE5035709}" destId="{792B6E94-9E80-470D-9BE4-AB93C3638CA2}" srcOrd="3" destOrd="0" presId="urn:microsoft.com/office/officeart/2005/8/layout/orgChart1"/>
    <dgm:cxn modelId="{845715F9-7601-45CF-B17E-002C6D1AC5D6}" type="presParOf" srcId="{792B6E94-9E80-470D-9BE4-AB93C3638CA2}" destId="{4D7DAFD4-6336-4CFB-B28C-A44FC4F706C7}" srcOrd="0" destOrd="0" presId="urn:microsoft.com/office/officeart/2005/8/layout/orgChart1"/>
    <dgm:cxn modelId="{DCB26B47-25E6-4124-9A69-B107ED7F1715}" type="presParOf" srcId="{4D7DAFD4-6336-4CFB-B28C-A44FC4F706C7}" destId="{2476F65A-6A06-4E48-AA66-30BC67345987}" srcOrd="0" destOrd="0" presId="urn:microsoft.com/office/officeart/2005/8/layout/orgChart1"/>
    <dgm:cxn modelId="{D37BE8A7-8A1B-4ECA-891E-C71D5ECF4522}" type="presParOf" srcId="{4D7DAFD4-6336-4CFB-B28C-A44FC4F706C7}" destId="{62CD92ED-C9D9-4936-B6F4-1EC2AD3F1959}" srcOrd="1" destOrd="0" presId="urn:microsoft.com/office/officeart/2005/8/layout/orgChart1"/>
    <dgm:cxn modelId="{62E2C10F-B1FD-42B7-85CE-DA8640CE05D0}" type="presParOf" srcId="{792B6E94-9E80-470D-9BE4-AB93C3638CA2}" destId="{07C8C2E1-FDBA-4FDC-B8E6-AAC42BC85CAE}" srcOrd="1" destOrd="0" presId="urn:microsoft.com/office/officeart/2005/8/layout/orgChart1"/>
    <dgm:cxn modelId="{171E1126-06F8-48ED-BE39-AF58C74B66DA}" type="presParOf" srcId="{792B6E94-9E80-470D-9BE4-AB93C3638CA2}" destId="{FAB1B391-6E12-4DE2-93EA-E461CD6B33C7}" srcOrd="2" destOrd="0" presId="urn:microsoft.com/office/officeart/2005/8/layout/orgChart1"/>
    <dgm:cxn modelId="{FF3732DF-9317-4E10-8BC1-21342272FE33}" type="presParOf" srcId="{125D57ED-0380-4B99-B721-7BCDE5035709}" destId="{5AB91E3A-0CF7-4D1C-A2C6-0DD4F445E6CE}" srcOrd="4" destOrd="0" presId="urn:microsoft.com/office/officeart/2005/8/layout/orgChart1"/>
    <dgm:cxn modelId="{B44A158F-E518-4521-9E16-760E4F561B80}" type="presParOf" srcId="{125D57ED-0380-4B99-B721-7BCDE5035709}" destId="{722C21E4-F427-40C0-9EBD-481D965232FE}" srcOrd="5" destOrd="0" presId="urn:microsoft.com/office/officeart/2005/8/layout/orgChart1"/>
    <dgm:cxn modelId="{F14BDAAD-3477-4C2B-853E-62E98AC38736}" type="presParOf" srcId="{722C21E4-F427-40C0-9EBD-481D965232FE}" destId="{B3309538-7EE2-4256-BBA3-DB937AAA8FE1}" srcOrd="0" destOrd="0" presId="urn:microsoft.com/office/officeart/2005/8/layout/orgChart1"/>
    <dgm:cxn modelId="{0E415829-CD38-4B2F-BC18-EA8899046E39}" type="presParOf" srcId="{B3309538-7EE2-4256-BBA3-DB937AAA8FE1}" destId="{8715B694-128A-48F3-9D09-2A2A84CDD271}" srcOrd="0" destOrd="0" presId="urn:microsoft.com/office/officeart/2005/8/layout/orgChart1"/>
    <dgm:cxn modelId="{75B4B367-23D9-4612-ABE3-D1826EE1863F}" type="presParOf" srcId="{B3309538-7EE2-4256-BBA3-DB937AAA8FE1}" destId="{0156A727-47BD-46F1-AD32-3BB688A971B4}" srcOrd="1" destOrd="0" presId="urn:microsoft.com/office/officeart/2005/8/layout/orgChart1"/>
    <dgm:cxn modelId="{0C2F6745-42F7-47EF-A137-996067653583}" type="presParOf" srcId="{722C21E4-F427-40C0-9EBD-481D965232FE}" destId="{5E86EF91-7ED0-45C2-A68A-26BBAFA3997E}" srcOrd="1" destOrd="0" presId="urn:microsoft.com/office/officeart/2005/8/layout/orgChart1"/>
    <dgm:cxn modelId="{3C57B8D0-B781-48CF-8364-09D743CDB902}" type="presParOf" srcId="{722C21E4-F427-40C0-9EBD-481D965232FE}" destId="{CED126B0-9769-46BB-92F9-313BEA204E2D}" srcOrd="2" destOrd="0" presId="urn:microsoft.com/office/officeart/2005/8/layout/orgChart1"/>
    <dgm:cxn modelId="{57486C3F-44DC-4FAC-AA2F-160D413E41C0}" type="presParOf" srcId="{125D57ED-0380-4B99-B721-7BCDE5035709}" destId="{CE469279-D22E-4A3A-9DCF-A2E1E78182F4}" srcOrd="6" destOrd="0" presId="urn:microsoft.com/office/officeart/2005/8/layout/orgChart1"/>
    <dgm:cxn modelId="{2F18E892-38FF-41E1-BBF7-E7381AE20378}" type="presParOf" srcId="{125D57ED-0380-4B99-B721-7BCDE5035709}" destId="{3C8EC87C-B3A9-4470-A3C9-F6D5543512A9}" srcOrd="7" destOrd="0" presId="urn:microsoft.com/office/officeart/2005/8/layout/orgChart1"/>
    <dgm:cxn modelId="{6BBE4B8A-8175-474F-8A89-E554A0677A5C}" type="presParOf" srcId="{3C8EC87C-B3A9-4470-A3C9-F6D5543512A9}" destId="{90879A40-82D8-472E-9F9A-8B1DB2E1AA47}" srcOrd="0" destOrd="0" presId="urn:microsoft.com/office/officeart/2005/8/layout/orgChart1"/>
    <dgm:cxn modelId="{DDC88BBF-B124-4BDA-8D13-60A89B7DF06D}" type="presParOf" srcId="{90879A40-82D8-472E-9F9A-8B1DB2E1AA47}" destId="{1A167F42-4E41-402E-8A8C-0779D7E93B8B}" srcOrd="0" destOrd="0" presId="urn:microsoft.com/office/officeart/2005/8/layout/orgChart1"/>
    <dgm:cxn modelId="{F57DECAF-161D-44C4-B73D-3F48125DB71E}" type="presParOf" srcId="{90879A40-82D8-472E-9F9A-8B1DB2E1AA47}" destId="{EEDE8FA9-82A8-4592-B4CA-2C0E5F1F2946}" srcOrd="1" destOrd="0" presId="urn:microsoft.com/office/officeart/2005/8/layout/orgChart1"/>
    <dgm:cxn modelId="{7B4BEA1C-BB2F-42A7-9857-EEDF9120C185}" type="presParOf" srcId="{3C8EC87C-B3A9-4470-A3C9-F6D5543512A9}" destId="{6C8F1C00-B188-4155-9181-512C07CFBEAA}" srcOrd="1" destOrd="0" presId="urn:microsoft.com/office/officeart/2005/8/layout/orgChart1"/>
    <dgm:cxn modelId="{C7FC55E5-7832-47C8-9FE5-3BDD3B500543}" type="presParOf" srcId="{3C8EC87C-B3A9-4470-A3C9-F6D5543512A9}" destId="{C5F2A398-2768-4E3E-9538-D9AE9091C6F3}" srcOrd="2" destOrd="0" presId="urn:microsoft.com/office/officeart/2005/8/layout/orgChart1"/>
    <dgm:cxn modelId="{C5340368-CF87-4682-A8F0-96378FA75986}" type="presParOf" srcId="{125D57ED-0380-4B99-B721-7BCDE5035709}" destId="{199BB70A-4CD5-4C20-B289-37F2360B91E8}" srcOrd="8" destOrd="0" presId="urn:microsoft.com/office/officeart/2005/8/layout/orgChart1"/>
    <dgm:cxn modelId="{689473F2-9DD4-44D9-AEDB-3405349FACA9}" type="presParOf" srcId="{125D57ED-0380-4B99-B721-7BCDE5035709}" destId="{78FE7C29-5B7F-49DE-BB61-AA39A8AA1E01}" srcOrd="9" destOrd="0" presId="urn:microsoft.com/office/officeart/2005/8/layout/orgChart1"/>
    <dgm:cxn modelId="{39F30B30-E21F-4BB7-A556-DC9E59576CC8}" type="presParOf" srcId="{78FE7C29-5B7F-49DE-BB61-AA39A8AA1E01}" destId="{EAAB6BD0-E518-493C-AF6D-2066F5DFEAEF}" srcOrd="0" destOrd="0" presId="urn:microsoft.com/office/officeart/2005/8/layout/orgChart1"/>
    <dgm:cxn modelId="{09531786-D3B5-4FDC-8831-EA7B93DF7496}" type="presParOf" srcId="{EAAB6BD0-E518-493C-AF6D-2066F5DFEAEF}" destId="{14019A12-C803-43AF-AE3E-F16241C0C21A}" srcOrd="0" destOrd="0" presId="urn:microsoft.com/office/officeart/2005/8/layout/orgChart1"/>
    <dgm:cxn modelId="{1A87F3D5-50DB-4D2E-96FA-0340E4D98DD2}" type="presParOf" srcId="{EAAB6BD0-E518-493C-AF6D-2066F5DFEAEF}" destId="{24CCD76B-7855-4405-9061-6AE0480F688B}" srcOrd="1" destOrd="0" presId="urn:microsoft.com/office/officeart/2005/8/layout/orgChart1"/>
    <dgm:cxn modelId="{F6CD2155-B920-495B-948F-B7D03BE69C15}" type="presParOf" srcId="{78FE7C29-5B7F-49DE-BB61-AA39A8AA1E01}" destId="{B04DEBDC-D3CE-4E63-8004-D8120FADBF95}" srcOrd="1" destOrd="0" presId="urn:microsoft.com/office/officeart/2005/8/layout/orgChart1"/>
    <dgm:cxn modelId="{4C63AD17-E9B7-427A-A408-6F609DA8D642}" type="presParOf" srcId="{78FE7C29-5B7F-49DE-BB61-AA39A8AA1E01}" destId="{7131EDED-888D-4111-B39C-882819E3F82A}" srcOrd="2" destOrd="0" presId="urn:microsoft.com/office/officeart/2005/8/layout/orgChart1"/>
    <dgm:cxn modelId="{47079A35-5DB0-439B-AAA7-D0CB8D395D92}" type="presParOf" srcId="{67536D1A-6B71-4893-AE26-C2EEE5BB9FFD}" destId="{9E2D4CA0-270D-40AB-8343-DE365ED9180F}" srcOrd="2" destOrd="0" presId="urn:microsoft.com/office/officeart/2005/8/layout/orgChart1"/>
    <dgm:cxn modelId="{96E1AEAA-0E8B-46C5-9A0E-EE96793BC35A}" type="presParOf" srcId="{740C09AD-CC2E-424A-B728-6A036DC5B3D6}" destId="{06A7FEA2-0A69-45EE-BBB0-2FA4A7E78A4F}" srcOrd="4" destOrd="0" presId="urn:microsoft.com/office/officeart/2005/8/layout/orgChart1"/>
    <dgm:cxn modelId="{A570E99C-4CD0-4F65-B2EE-FF3416293EF5}" type="presParOf" srcId="{740C09AD-CC2E-424A-B728-6A036DC5B3D6}" destId="{A2083170-912C-4090-BC50-C90C3294A0C9}" srcOrd="5" destOrd="0" presId="urn:microsoft.com/office/officeart/2005/8/layout/orgChart1"/>
    <dgm:cxn modelId="{F46724BF-4994-4FD2-BD73-6C7E190CC277}" type="presParOf" srcId="{A2083170-912C-4090-BC50-C90C3294A0C9}" destId="{94A302E1-1943-483C-8B43-F2F38CE63B4C}" srcOrd="0" destOrd="0" presId="urn:microsoft.com/office/officeart/2005/8/layout/orgChart1"/>
    <dgm:cxn modelId="{B238978C-E0B2-472F-99A9-3FF3E2E2E142}" type="presParOf" srcId="{94A302E1-1943-483C-8B43-F2F38CE63B4C}" destId="{153F7141-C429-4345-9B48-9FA747EA87DE}" srcOrd="0" destOrd="0" presId="urn:microsoft.com/office/officeart/2005/8/layout/orgChart1"/>
    <dgm:cxn modelId="{CA6E0F58-3DF5-4263-882B-4C7AA75A7544}" type="presParOf" srcId="{94A302E1-1943-483C-8B43-F2F38CE63B4C}" destId="{416F3331-7813-4249-80E7-0F17E87299D9}" srcOrd="1" destOrd="0" presId="urn:microsoft.com/office/officeart/2005/8/layout/orgChart1"/>
    <dgm:cxn modelId="{05BA1A24-89E3-44F4-A092-EFFECDBB4567}" type="presParOf" srcId="{A2083170-912C-4090-BC50-C90C3294A0C9}" destId="{E50733D4-7CAB-4DA0-A7BD-86C309964C36}" srcOrd="1" destOrd="0" presId="urn:microsoft.com/office/officeart/2005/8/layout/orgChart1"/>
    <dgm:cxn modelId="{A94FA903-93B2-46C9-8472-E27E4C1ED26C}" type="presParOf" srcId="{E50733D4-7CAB-4DA0-A7BD-86C309964C36}" destId="{703567EE-5A08-43FC-92E8-8CF1470C35EF}" srcOrd="0" destOrd="0" presId="urn:microsoft.com/office/officeart/2005/8/layout/orgChart1"/>
    <dgm:cxn modelId="{72F2C0FF-1D7B-4E4B-8D19-F3B829A50B3B}" type="presParOf" srcId="{E50733D4-7CAB-4DA0-A7BD-86C309964C36}" destId="{C44BE9D2-6FE0-47DC-A748-DB40C2976B9E}" srcOrd="1" destOrd="0" presId="urn:microsoft.com/office/officeart/2005/8/layout/orgChart1"/>
    <dgm:cxn modelId="{F5378B1E-B6A7-40A1-BE8B-14DF9C73E5AB}" type="presParOf" srcId="{C44BE9D2-6FE0-47DC-A748-DB40C2976B9E}" destId="{04070C00-CD2B-4B6D-A296-BDC9B51B7578}" srcOrd="0" destOrd="0" presId="urn:microsoft.com/office/officeart/2005/8/layout/orgChart1"/>
    <dgm:cxn modelId="{F906EB20-5D33-43ED-BF0E-7390B2B7DC5B}" type="presParOf" srcId="{04070C00-CD2B-4B6D-A296-BDC9B51B7578}" destId="{A7808737-E00E-4DA8-A420-7D49532E99DD}" srcOrd="0" destOrd="0" presId="urn:microsoft.com/office/officeart/2005/8/layout/orgChart1"/>
    <dgm:cxn modelId="{055A207D-6FAB-4675-AF9A-CBC8B3E04548}" type="presParOf" srcId="{04070C00-CD2B-4B6D-A296-BDC9B51B7578}" destId="{EA7DCD1A-2178-4406-B94C-2297B69C2FE2}" srcOrd="1" destOrd="0" presId="urn:microsoft.com/office/officeart/2005/8/layout/orgChart1"/>
    <dgm:cxn modelId="{EF997F0D-B2A7-447C-8B14-68720A6BB27A}" type="presParOf" srcId="{C44BE9D2-6FE0-47DC-A748-DB40C2976B9E}" destId="{A4C20ABF-79B0-4815-9628-AFF65DB3C582}" srcOrd="1" destOrd="0" presId="urn:microsoft.com/office/officeart/2005/8/layout/orgChart1"/>
    <dgm:cxn modelId="{7178CE77-8D4A-4A89-A51E-EEBA9381BA08}" type="presParOf" srcId="{C44BE9D2-6FE0-47DC-A748-DB40C2976B9E}" destId="{94A87562-8E13-42B1-BE9D-EF2F1EC49878}" srcOrd="2" destOrd="0" presId="urn:microsoft.com/office/officeart/2005/8/layout/orgChart1"/>
    <dgm:cxn modelId="{5017707D-6D8F-4F25-BE4A-58786C8A117D}" type="presParOf" srcId="{E50733D4-7CAB-4DA0-A7BD-86C309964C36}" destId="{06235274-1F31-4F55-A50F-F3C8839C1BCD}" srcOrd="2" destOrd="0" presId="urn:microsoft.com/office/officeart/2005/8/layout/orgChart1"/>
    <dgm:cxn modelId="{FEC20D82-7B6B-4427-A40A-47CF16584664}" type="presParOf" srcId="{E50733D4-7CAB-4DA0-A7BD-86C309964C36}" destId="{731A6047-C8EF-41E7-8C1E-F893A3867657}" srcOrd="3" destOrd="0" presId="urn:microsoft.com/office/officeart/2005/8/layout/orgChart1"/>
    <dgm:cxn modelId="{CAFC97CC-DBF9-4147-8427-B7F3C805CADB}" type="presParOf" srcId="{731A6047-C8EF-41E7-8C1E-F893A3867657}" destId="{0AA02B42-F8BA-4295-A92C-A969560F5238}" srcOrd="0" destOrd="0" presId="urn:microsoft.com/office/officeart/2005/8/layout/orgChart1"/>
    <dgm:cxn modelId="{7C00F799-224E-4504-8FF6-E06CAE19D976}" type="presParOf" srcId="{0AA02B42-F8BA-4295-A92C-A969560F5238}" destId="{7BBB2721-0FFB-4FE2-9AE3-FBAFD1164EC8}" srcOrd="0" destOrd="0" presId="urn:microsoft.com/office/officeart/2005/8/layout/orgChart1"/>
    <dgm:cxn modelId="{355F190B-FC43-4BEA-8FA0-C07758032694}" type="presParOf" srcId="{0AA02B42-F8BA-4295-A92C-A969560F5238}" destId="{54E83641-4B74-4B6E-AE46-113E7210269E}" srcOrd="1" destOrd="0" presId="urn:microsoft.com/office/officeart/2005/8/layout/orgChart1"/>
    <dgm:cxn modelId="{3DCAA630-662F-4997-967D-610A1A299B87}" type="presParOf" srcId="{731A6047-C8EF-41E7-8C1E-F893A3867657}" destId="{2363BFFF-EFE2-445C-B1B8-BD81C28C4E20}" srcOrd="1" destOrd="0" presId="urn:microsoft.com/office/officeart/2005/8/layout/orgChart1"/>
    <dgm:cxn modelId="{5FF44896-78D6-457E-AFD5-2A36E26941B6}" type="presParOf" srcId="{731A6047-C8EF-41E7-8C1E-F893A3867657}" destId="{1D9F797A-BAE8-48AB-8080-C6403DB771E1}" srcOrd="2" destOrd="0" presId="urn:microsoft.com/office/officeart/2005/8/layout/orgChart1"/>
    <dgm:cxn modelId="{01298657-507A-4D84-870B-F26BEE920BEF}" type="presParOf" srcId="{E50733D4-7CAB-4DA0-A7BD-86C309964C36}" destId="{86728C0E-3186-40E7-86D3-5C7F2AD911EF}" srcOrd="4" destOrd="0" presId="urn:microsoft.com/office/officeart/2005/8/layout/orgChart1"/>
    <dgm:cxn modelId="{A64CDA8D-E73F-4411-BD32-4807225D696F}" type="presParOf" srcId="{E50733D4-7CAB-4DA0-A7BD-86C309964C36}" destId="{63138263-70DE-44A6-98F2-C782DAC163D2}" srcOrd="5" destOrd="0" presId="urn:microsoft.com/office/officeart/2005/8/layout/orgChart1"/>
    <dgm:cxn modelId="{AD5F87A5-505E-4D82-8FFA-88536D6F14F4}" type="presParOf" srcId="{63138263-70DE-44A6-98F2-C782DAC163D2}" destId="{CBE32B21-C475-4B0B-B2C1-94506AB4B0E1}" srcOrd="0" destOrd="0" presId="urn:microsoft.com/office/officeart/2005/8/layout/orgChart1"/>
    <dgm:cxn modelId="{4D59AFA4-04FB-4947-B5AC-ACA83CE2B1A9}" type="presParOf" srcId="{CBE32B21-C475-4B0B-B2C1-94506AB4B0E1}" destId="{EF3D3FC6-BCBB-47FD-8167-B9D400814781}" srcOrd="0" destOrd="0" presId="urn:microsoft.com/office/officeart/2005/8/layout/orgChart1"/>
    <dgm:cxn modelId="{D6BB6B08-3AA6-418F-8AF0-7EDA7E0D84E6}" type="presParOf" srcId="{CBE32B21-C475-4B0B-B2C1-94506AB4B0E1}" destId="{30F8FBBE-51E6-4118-A044-DD0EF1B3759F}" srcOrd="1" destOrd="0" presId="urn:microsoft.com/office/officeart/2005/8/layout/orgChart1"/>
    <dgm:cxn modelId="{38CDDECA-434C-4FE6-9143-099211B041F5}" type="presParOf" srcId="{63138263-70DE-44A6-98F2-C782DAC163D2}" destId="{EB096F40-00FA-46DE-9190-52F70AC5D247}" srcOrd="1" destOrd="0" presId="urn:microsoft.com/office/officeart/2005/8/layout/orgChart1"/>
    <dgm:cxn modelId="{BA6DC8CC-8EF6-4D9A-A06D-93D159A288DC}" type="presParOf" srcId="{63138263-70DE-44A6-98F2-C782DAC163D2}" destId="{4402AA95-4EC3-4270-AC6B-02ED09076E07}" srcOrd="2" destOrd="0" presId="urn:microsoft.com/office/officeart/2005/8/layout/orgChart1"/>
    <dgm:cxn modelId="{690C2F69-ABD1-4E87-A751-A6A76C82A9FB}" type="presParOf" srcId="{E50733D4-7CAB-4DA0-A7BD-86C309964C36}" destId="{0E113C57-927F-43B2-995D-59B2F44EE2B0}" srcOrd="6" destOrd="0" presId="urn:microsoft.com/office/officeart/2005/8/layout/orgChart1"/>
    <dgm:cxn modelId="{D2AD8B67-66E0-4E98-A246-168E8B9FADD9}" type="presParOf" srcId="{E50733D4-7CAB-4DA0-A7BD-86C309964C36}" destId="{8EF0C188-F443-4A71-BC3E-23C9165899D1}" srcOrd="7" destOrd="0" presId="urn:microsoft.com/office/officeart/2005/8/layout/orgChart1"/>
    <dgm:cxn modelId="{3B293376-43F0-4672-82CE-7B8C326CC1E7}" type="presParOf" srcId="{8EF0C188-F443-4A71-BC3E-23C9165899D1}" destId="{9ECA1F27-A194-498B-A824-E5AD701B841B}" srcOrd="0" destOrd="0" presId="urn:microsoft.com/office/officeart/2005/8/layout/orgChart1"/>
    <dgm:cxn modelId="{DF04A393-0105-4C36-AD3A-0EE04F04B137}" type="presParOf" srcId="{9ECA1F27-A194-498B-A824-E5AD701B841B}" destId="{2B351C6D-BA1F-493B-9F42-C2CBE0F477DB}" srcOrd="0" destOrd="0" presId="urn:microsoft.com/office/officeart/2005/8/layout/orgChart1"/>
    <dgm:cxn modelId="{0A150224-7580-4C81-AC3E-2A3EE61A7458}" type="presParOf" srcId="{9ECA1F27-A194-498B-A824-E5AD701B841B}" destId="{FC159ACF-B56A-44C7-A50D-7C4BC5E8F1A7}" srcOrd="1" destOrd="0" presId="urn:microsoft.com/office/officeart/2005/8/layout/orgChart1"/>
    <dgm:cxn modelId="{674E4EFD-1A7E-46DE-BE84-4B1EF1E7B83C}" type="presParOf" srcId="{8EF0C188-F443-4A71-BC3E-23C9165899D1}" destId="{63A90EFC-6481-4DDD-9DF9-6D733CDCE803}" srcOrd="1" destOrd="0" presId="urn:microsoft.com/office/officeart/2005/8/layout/orgChart1"/>
    <dgm:cxn modelId="{9725306E-8404-4040-96E2-23558C089141}" type="presParOf" srcId="{8EF0C188-F443-4A71-BC3E-23C9165899D1}" destId="{132E2CCF-3994-4216-8BD8-6EE96C689FCC}" srcOrd="2" destOrd="0" presId="urn:microsoft.com/office/officeart/2005/8/layout/orgChart1"/>
    <dgm:cxn modelId="{57B28E38-9498-4E36-B5AE-F765AF4C88D1}" type="presParOf" srcId="{A2083170-912C-4090-BC50-C90C3294A0C9}" destId="{79446CFC-46FB-4180-8245-1791912BDF25}" srcOrd="2" destOrd="0" presId="urn:microsoft.com/office/officeart/2005/8/layout/orgChart1"/>
    <dgm:cxn modelId="{F11FDAEC-060A-4621-A970-E5BBEE91BECB}" type="presParOf" srcId="{740C09AD-CC2E-424A-B728-6A036DC5B3D6}" destId="{B078B6B7-803B-4F7A-A61B-95F5C319451B}" srcOrd="6" destOrd="0" presId="urn:microsoft.com/office/officeart/2005/8/layout/orgChart1"/>
    <dgm:cxn modelId="{74E5480D-6022-4CCE-8FD3-5057B2E26E30}" type="presParOf" srcId="{740C09AD-CC2E-424A-B728-6A036DC5B3D6}" destId="{C12EAF6F-0E1B-4F7A-9608-95604B349F37}" srcOrd="7" destOrd="0" presId="urn:microsoft.com/office/officeart/2005/8/layout/orgChart1"/>
    <dgm:cxn modelId="{7FFE89DD-3271-46B0-B089-3C34A8D19161}" type="presParOf" srcId="{C12EAF6F-0E1B-4F7A-9608-95604B349F37}" destId="{F5812DEF-14C9-4469-8224-4F5FC9484A2E}" srcOrd="0" destOrd="0" presId="urn:microsoft.com/office/officeart/2005/8/layout/orgChart1"/>
    <dgm:cxn modelId="{2C5F8417-3FCD-4FD7-8B9D-2559CA09BB8E}" type="presParOf" srcId="{F5812DEF-14C9-4469-8224-4F5FC9484A2E}" destId="{54810C9B-3163-4529-A258-7C8FA0C0ED6C}" srcOrd="0" destOrd="0" presId="urn:microsoft.com/office/officeart/2005/8/layout/orgChart1"/>
    <dgm:cxn modelId="{C9FBA6EA-51A0-4471-867D-550982730C1C}" type="presParOf" srcId="{F5812DEF-14C9-4469-8224-4F5FC9484A2E}" destId="{5102D9CA-EAAC-434E-9BB2-8DF50ED4D5A7}" srcOrd="1" destOrd="0" presId="urn:microsoft.com/office/officeart/2005/8/layout/orgChart1"/>
    <dgm:cxn modelId="{20E6D809-E42A-4D00-8445-3C850E17D996}" type="presParOf" srcId="{C12EAF6F-0E1B-4F7A-9608-95604B349F37}" destId="{C5D83B8D-2849-47CF-BFD7-DEACA70EBF55}" srcOrd="1" destOrd="0" presId="urn:microsoft.com/office/officeart/2005/8/layout/orgChart1"/>
    <dgm:cxn modelId="{9507FB4E-CFA8-4CDD-8E95-B0D0E6DB8727}" type="presParOf" srcId="{C5D83B8D-2849-47CF-BFD7-DEACA70EBF55}" destId="{30586B40-8BFC-4032-A2D1-8224E71B1849}" srcOrd="0" destOrd="0" presId="urn:microsoft.com/office/officeart/2005/8/layout/orgChart1"/>
    <dgm:cxn modelId="{47B275EE-F87E-43DE-BD07-CD4AD2D733DA}" type="presParOf" srcId="{C5D83B8D-2849-47CF-BFD7-DEACA70EBF55}" destId="{2A0AD965-6F6B-471A-814E-FAB0299241C9}" srcOrd="1" destOrd="0" presId="urn:microsoft.com/office/officeart/2005/8/layout/orgChart1"/>
    <dgm:cxn modelId="{4BE06953-55C6-4E67-B3E4-6243426345D0}" type="presParOf" srcId="{2A0AD965-6F6B-471A-814E-FAB0299241C9}" destId="{F64B7F26-1469-4DC4-BF8C-1394F723264C}" srcOrd="0" destOrd="0" presId="urn:microsoft.com/office/officeart/2005/8/layout/orgChart1"/>
    <dgm:cxn modelId="{A8CEDF0F-A0F1-46B9-B365-C7B6754D0BB5}" type="presParOf" srcId="{F64B7F26-1469-4DC4-BF8C-1394F723264C}" destId="{1E59896C-564C-45F7-8329-3C94702A2B81}" srcOrd="0" destOrd="0" presId="urn:microsoft.com/office/officeart/2005/8/layout/orgChart1"/>
    <dgm:cxn modelId="{249A0398-5FC8-45DA-B382-14EFE1A69ECD}" type="presParOf" srcId="{F64B7F26-1469-4DC4-BF8C-1394F723264C}" destId="{5C0295DA-289E-4718-885F-D3FDDCC347A4}" srcOrd="1" destOrd="0" presId="urn:microsoft.com/office/officeart/2005/8/layout/orgChart1"/>
    <dgm:cxn modelId="{E892E544-6C6D-4696-B2A3-7FB7474BF314}" type="presParOf" srcId="{2A0AD965-6F6B-471A-814E-FAB0299241C9}" destId="{174F87C6-FDD4-4AAE-90E5-08C93D4B253E}" srcOrd="1" destOrd="0" presId="urn:microsoft.com/office/officeart/2005/8/layout/orgChart1"/>
    <dgm:cxn modelId="{C583CE2F-2182-49EF-844F-DF36BDA934DB}" type="presParOf" srcId="{2A0AD965-6F6B-471A-814E-FAB0299241C9}" destId="{A3521E70-3222-41FB-9794-1209AB9A1135}" srcOrd="2" destOrd="0" presId="urn:microsoft.com/office/officeart/2005/8/layout/orgChart1"/>
    <dgm:cxn modelId="{B39E5223-7B0B-46AE-96F8-75EADA2434BC}" type="presParOf" srcId="{C5D83B8D-2849-47CF-BFD7-DEACA70EBF55}" destId="{4CD9DB73-C4D9-4097-85B3-BBDDB385E007}" srcOrd="2" destOrd="0" presId="urn:microsoft.com/office/officeart/2005/8/layout/orgChart1"/>
    <dgm:cxn modelId="{35E6454A-8CC9-4B5B-8B5C-0885236C06B3}" type="presParOf" srcId="{C5D83B8D-2849-47CF-BFD7-DEACA70EBF55}" destId="{6FB96F64-0853-4968-BC12-B290DB264E36}" srcOrd="3" destOrd="0" presId="urn:microsoft.com/office/officeart/2005/8/layout/orgChart1"/>
    <dgm:cxn modelId="{55ADE30F-4898-4C5C-80AD-7C849AC33A02}" type="presParOf" srcId="{6FB96F64-0853-4968-BC12-B290DB264E36}" destId="{9FB44BC4-6BEF-479F-963F-5C8ED2362A55}" srcOrd="0" destOrd="0" presId="urn:microsoft.com/office/officeart/2005/8/layout/orgChart1"/>
    <dgm:cxn modelId="{2B9A0F2E-CAB7-43CC-A868-770526877B67}" type="presParOf" srcId="{9FB44BC4-6BEF-479F-963F-5C8ED2362A55}" destId="{ED9E1F61-53BB-479A-B53C-90D028BE1FBD}" srcOrd="0" destOrd="0" presId="urn:microsoft.com/office/officeart/2005/8/layout/orgChart1"/>
    <dgm:cxn modelId="{1EE4C2B3-FE25-41EE-B521-DB616714A927}" type="presParOf" srcId="{9FB44BC4-6BEF-479F-963F-5C8ED2362A55}" destId="{5C8F93CF-3CBA-4C38-9602-E52F752324FD}" srcOrd="1" destOrd="0" presId="urn:microsoft.com/office/officeart/2005/8/layout/orgChart1"/>
    <dgm:cxn modelId="{91F11426-A369-4F78-AF5A-DA4FFDB0F51B}" type="presParOf" srcId="{6FB96F64-0853-4968-BC12-B290DB264E36}" destId="{64118001-8732-4749-9396-6DBEC312299D}" srcOrd="1" destOrd="0" presId="urn:microsoft.com/office/officeart/2005/8/layout/orgChart1"/>
    <dgm:cxn modelId="{EE87BFC1-1117-4856-BB02-3A5E001CA36C}" type="presParOf" srcId="{6FB96F64-0853-4968-BC12-B290DB264E36}" destId="{4A58C526-A5BF-4C9E-9616-6347883D7FF0}" srcOrd="2" destOrd="0" presId="urn:microsoft.com/office/officeart/2005/8/layout/orgChart1"/>
    <dgm:cxn modelId="{F4A66DFF-B83A-4B47-AA29-E46C11DE6554}" type="presParOf" srcId="{C5D83B8D-2849-47CF-BFD7-DEACA70EBF55}" destId="{F7754D9A-3539-4460-BCE0-154CB51E006F}" srcOrd="4" destOrd="0" presId="urn:microsoft.com/office/officeart/2005/8/layout/orgChart1"/>
    <dgm:cxn modelId="{8F0F2B22-4763-4D28-A824-BC7AF79546F7}" type="presParOf" srcId="{C5D83B8D-2849-47CF-BFD7-DEACA70EBF55}" destId="{DBBD6B7D-F8AA-4589-A9C6-EB4ECAED3CAA}" srcOrd="5" destOrd="0" presId="urn:microsoft.com/office/officeart/2005/8/layout/orgChart1"/>
    <dgm:cxn modelId="{4C5CC249-7A46-45D3-B773-CD60F18C45DB}" type="presParOf" srcId="{DBBD6B7D-F8AA-4589-A9C6-EB4ECAED3CAA}" destId="{481F285D-644A-49ED-AD94-665BB0A0486F}" srcOrd="0" destOrd="0" presId="urn:microsoft.com/office/officeart/2005/8/layout/orgChart1"/>
    <dgm:cxn modelId="{F8F7C5D9-C4EA-4464-B995-A71FFD72EB63}" type="presParOf" srcId="{481F285D-644A-49ED-AD94-665BB0A0486F}" destId="{98482C7E-E6E7-4783-A471-2807419C5C16}" srcOrd="0" destOrd="0" presId="urn:microsoft.com/office/officeart/2005/8/layout/orgChart1"/>
    <dgm:cxn modelId="{A5C0B962-5E38-418F-ADAE-C37F7D50AE52}" type="presParOf" srcId="{481F285D-644A-49ED-AD94-665BB0A0486F}" destId="{C47E17F9-E65A-43A8-91DA-E8CB7160BABC}" srcOrd="1" destOrd="0" presId="urn:microsoft.com/office/officeart/2005/8/layout/orgChart1"/>
    <dgm:cxn modelId="{F66277CF-1E06-460D-A947-1C729F3EA311}" type="presParOf" srcId="{DBBD6B7D-F8AA-4589-A9C6-EB4ECAED3CAA}" destId="{59A61061-E462-45FE-BEB8-9F6454E7C28F}" srcOrd="1" destOrd="0" presId="urn:microsoft.com/office/officeart/2005/8/layout/orgChart1"/>
    <dgm:cxn modelId="{49C7E458-F964-4BE0-9F3F-85A02EF0E892}" type="presParOf" srcId="{DBBD6B7D-F8AA-4589-A9C6-EB4ECAED3CAA}" destId="{B24D23F5-08E6-4B74-BD96-749F433CE3C0}" srcOrd="2" destOrd="0" presId="urn:microsoft.com/office/officeart/2005/8/layout/orgChart1"/>
    <dgm:cxn modelId="{9A80D570-4AED-42C2-AF44-117C90E4358D}" type="presParOf" srcId="{C12EAF6F-0E1B-4F7A-9608-95604B349F37}" destId="{85F648AB-D119-4A99-AF78-214F48B088EC}" srcOrd="2" destOrd="0" presId="urn:microsoft.com/office/officeart/2005/8/layout/orgChart1"/>
    <dgm:cxn modelId="{94BC32C4-C2EF-4A9A-AC84-7B77EE8190DA}" type="presParOf" srcId="{740C09AD-CC2E-424A-B728-6A036DC5B3D6}" destId="{7D43A732-8A51-4B14-AB56-5C6A850770F7}" srcOrd="8" destOrd="0" presId="urn:microsoft.com/office/officeart/2005/8/layout/orgChart1"/>
    <dgm:cxn modelId="{B124B6D2-73F2-4FE5-A36A-AB740E8C80CC}" type="presParOf" srcId="{740C09AD-CC2E-424A-B728-6A036DC5B3D6}" destId="{9017AEA2-378A-4C2A-99E7-2831B2555C25}" srcOrd="9" destOrd="0" presId="urn:microsoft.com/office/officeart/2005/8/layout/orgChart1"/>
    <dgm:cxn modelId="{A7D50473-F96C-421A-ADC6-AA7DA80DD07B}" type="presParOf" srcId="{9017AEA2-378A-4C2A-99E7-2831B2555C25}" destId="{54C448FD-4C69-4FE6-8C2A-45492633C201}" srcOrd="0" destOrd="0" presId="urn:microsoft.com/office/officeart/2005/8/layout/orgChart1"/>
    <dgm:cxn modelId="{1D134B64-CB32-4D7D-AAE3-F3FAD08D28C9}" type="presParOf" srcId="{54C448FD-4C69-4FE6-8C2A-45492633C201}" destId="{0C4C44A9-2407-4824-8B4C-9FEE70BCE279}" srcOrd="0" destOrd="0" presId="urn:microsoft.com/office/officeart/2005/8/layout/orgChart1"/>
    <dgm:cxn modelId="{5CA43910-64F8-4AD5-B037-E06C484C66ED}" type="presParOf" srcId="{54C448FD-4C69-4FE6-8C2A-45492633C201}" destId="{D3E52CDE-3932-4D3A-8EB3-FD5822C577DC}" srcOrd="1" destOrd="0" presId="urn:microsoft.com/office/officeart/2005/8/layout/orgChart1"/>
    <dgm:cxn modelId="{AAD01C41-98B9-40D4-873C-B7A3C025496B}" type="presParOf" srcId="{9017AEA2-378A-4C2A-99E7-2831B2555C25}" destId="{B5995AF0-4E6E-4821-A1CB-34044A2F35AC}" srcOrd="1" destOrd="0" presId="urn:microsoft.com/office/officeart/2005/8/layout/orgChart1"/>
    <dgm:cxn modelId="{25AFE36C-ED0B-4991-976E-F744A25F64D3}" type="presParOf" srcId="{B5995AF0-4E6E-4821-A1CB-34044A2F35AC}" destId="{5DE8EF22-A304-46FB-8B75-5E67BC221456}" srcOrd="0" destOrd="0" presId="urn:microsoft.com/office/officeart/2005/8/layout/orgChart1"/>
    <dgm:cxn modelId="{C4239015-859E-4FE6-83F2-58148CDAA2B6}" type="presParOf" srcId="{B5995AF0-4E6E-4821-A1CB-34044A2F35AC}" destId="{DA80B44E-816C-4291-8B4C-17A2EEDA1CF4}" srcOrd="1" destOrd="0" presId="urn:microsoft.com/office/officeart/2005/8/layout/orgChart1"/>
    <dgm:cxn modelId="{5949E7A2-575B-45D2-B73F-0905173355D3}" type="presParOf" srcId="{DA80B44E-816C-4291-8B4C-17A2EEDA1CF4}" destId="{18AEEBA0-6B67-438F-B85D-1C93F45ABDA7}" srcOrd="0" destOrd="0" presId="urn:microsoft.com/office/officeart/2005/8/layout/orgChart1"/>
    <dgm:cxn modelId="{634C46BC-1D34-4FC6-9E84-3BE81F815E78}" type="presParOf" srcId="{18AEEBA0-6B67-438F-B85D-1C93F45ABDA7}" destId="{919890E1-BBCD-4D95-9E03-E707AF455893}" srcOrd="0" destOrd="0" presId="urn:microsoft.com/office/officeart/2005/8/layout/orgChart1"/>
    <dgm:cxn modelId="{EDF7A606-5491-4BA9-A144-1202216A6C3D}" type="presParOf" srcId="{18AEEBA0-6B67-438F-B85D-1C93F45ABDA7}" destId="{02BC6C15-53C5-41BA-8C35-CD77282B5775}" srcOrd="1" destOrd="0" presId="urn:microsoft.com/office/officeart/2005/8/layout/orgChart1"/>
    <dgm:cxn modelId="{1A5DCF0E-4499-4811-A9A3-47CF6E55D4E8}" type="presParOf" srcId="{DA80B44E-816C-4291-8B4C-17A2EEDA1CF4}" destId="{F0622280-3781-496F-A994-A83C5EE95FEB}" srcOrd="1" destOrd="0" presId="urn:microsoft.com/office/officeart/2005/8/layout/orgChart1"/>
    <dgm:cxn modelId="{F99C3044-C303-40FE-A004-1E0079414564}" type="presParOf" srcId="{DA80B44E-816C-4291-8B4C-17A2EEDA1CF4}" destId="{CB8D55A0-F697-4064-97EB-30249C00BD94}" srcOrd="2" destOrd="0" presId="urn:microsoft.com/office/officeart/2005/8/layout/orgChart1"/>
    <dgm:cxn modelId="{B2A68544-0C63-4976-A592-A585B6868B6E}" type="presParOf" srcId="{B5995AF0-4E6E-4821-A1CB-34044A2F35AC}" destId="{90C084F6-541B-40C2-B8C7-D32230B16496}" srcOrd="2" destOrd="0" presId="urn:microsoft.com/office/officeart/2005/8/layout/orgChart1"/>
    <dgm:cxn modelId="{740DCD33-B503-4F77-8E2E-1B9CD7BF0772}" type="presParOf" srcId="{B5995AF0-4E6E-4821-A1CB-34044A2F35AC}" destId="{E86F95FD-4ED8-4398-B2E9-CAFA47FC5388}" srcOrd="3" destOrd="0" presId="urn:microsoft.com/office/officeart/2005/8/layout/orgChart1"/>
    <dgm:cxn modelId="{A3EC1D63-A0B1-4523-83EB-420EB244EF5D}" type="presParOf" srcId="{E86F95FD-4ED8-4398-B2E9-CAFA47FC5388}" destId="{FB397C5A-AF10-4D5A-AD5D-8905348CC7E3}" srcOrd="0" destOrd="0" presId="urn:microsoft.com/office/officeart/2005/8/layout/orgChart1"/>
    <dgm:cxn modelId="{A02D0B04-5CC9-4537-A383-6184D9C40D8A}" type="presParOf" srcId="{FB397C5A-AF10-4D5A-AD5D-8905348CC7E3}" destId="{32E3AEA5-B1F9-4120-9747-31B99E276136}" srcOrd="0" destOrd="0" presId="urn:microsoft.com/office/officeart/2005/8/layout/orgChart1"/>
    <dgm:cxn modelId="{C50B9145-C53A-4C59-A9D6-EFEAF3496D25}" type="presParOf" srcId="{FB397C5A-AF10-4D5A-AD5D-8905348CC7E3}" destId="{3A8FCCF7-8587-4610-B3A3-8549FACB9D54}" srcOrd="1" destOrd="0" presId="urn:microsoft.com/office/officeart/2005/8/layout/orgChart1"/>
    <dgm:cxn modelId="{448C06C8-5B5D-480D-9591-8F3512B55E75}" type="presParOf" srcId="{E86F95FD-4ED8-4398-B2E9-CAFA47FC5388}" destId="{8C8DFFA8-D6CC-4A5E-8B36-675827F3C13D}" srcOrd="1" destOrd="0" presId="urn:microsoft.com/office/officeart/2005/8/layout/orgChart1"/>
    <dgm:cxn modelId="{1BB9C9A4-6B0C-4501-9731-5884626A88AA}" type="presParOf" srcId="{E86F95FD-4ED8-4398-B2E9-CAFA47FC5388}" destId="{EC8E6482-E935-4D1E-BEC1-A8067DFF8DA5}" srcOrd="2" destOrd="0" presId="urn:microsoft.com/office/officeart/2005/8/layout/orgChart1"/>
    <dgm:cxn modelId="{0388951A-CB6C-46C3-9635-6310658B8958}" type="presParOf" srcId="{9017AEA2-378A-4C2A-99E7-2831B2555C25}" destId="{F3F0651C-906C-4292-AA40-F2A1F98D21A9}" srcOrd="2" destOrd="0" presId="urn:microsoft.com/office/officeart/2005/8/layout/orgChart1"/>
    <dgm:cxn modelId="{73AF916D-17D7-4AF5-B16C-FF1FD9234064}" type="presParOf" srcId="{8B557ED7-031C-43C0-9E3F-C57A03F31520}" destId="{F64CAC43-B3C1-451C-BF40-49ED570C418A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5ED58-3A6D-4924-AF25-414D2E73E707}">
      <dsp:nvSpPr>
        <dsp:cNvPr id="0" name=""/>
        <dsp:cNvSpPr/>
      </dsp:nvSpPr>
      <dsp:spPr>
        <a:xfrm>
          <a:off x="4572000" y="696863"/>
          <a:ext cx="2527338" cy="29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09"/>
              </a:lnTo>
              <a:lnTo>
                <a:pt x="2527338" y="146209"/>
              </a:lnTo>
              <a:lnTo>
                <a:pt x="2527338" y="292419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264D5-5488-4E67-A67C-98F27867E2FE}">
      <dsp:nvSpPr>
        <dsp:cNvPr id="0" name=""/>
        <dsp:cNvSpPr/>
      </dsp:nvSpPr>
      <dsp:spPr>
        <a:xfrm>
          <a:off x="4572000" y="696863"/>
          <a:ext cx="842446" cy="29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09"/>
              </a:lnTo>
              <a:lnTo>
                <a:pt x="842446" y="146209"/>
              </a:lnTo>
              <a:lnTo>
                <a:pt x="842446" y="292419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D6D19-AF13-4860-8579-896386C8BC16}">
      <dsp:nvSpPr>
        <dsp:cNvPr id="0" name=""/>
        <dsp:cNvSpPr/>
      </dsp:nvSpPr>
      <dsp:spPr>
        <a:xfrm>
          <a:off x="3729553" y="696863"/>
          <a:ext cx="842446" cy="292419"/>
        </a:xfrm>
        <a:custGeom>
          <a:avLst/>
          <a:gdLst/>
          <a:ahLst/>
          <a:cxnLst/>
          <a:rect l="0" t="0" r="0" b="0"/>
          <a:pathLst>
            <a:path>
              <a:moveTo>
                <a:pt x="842446" y="0"/>
              </a:moveTo>
              <a:lnTo>
                <a:pt x="842446" y="146209"/>
              </a:lnTo>
              <a:lnTo>
                <a:pt x="0" y="146209"/>
              </a:lnTo>
              <a:lnTo>
                <a:pt x="0" y="292419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FBD27-B6A6-4E22-B514-DF7598ABD3F1}">
      <dsp:nvSpPr>
        <dsp:cNvPr id="0" name=""/>
        <dsp:cNvSpPr/>
      </dsp:nvSpPr>
      <dsp:spPr>
        <a:xfrm>
          <a:off x="2044661" y="696863"/>
          <a:ext cx="2527338" cy="292419"/>
        </a:xfrm>
        <a:custGeom>
          <a:avLst/>
          <a:gdLst/>
          <a:ahLst/>
          <a:cxnLst/>
          <a:rect l="0" t="0" r="0" b="0"/>
          <a:pathLst>
            <a:path>
              <a:moveTo>
                <a:pt x="2527338" y="0"/>
              </a:moveTo>
              <a:lnTo>
                <a:pt x="2527338" y="146209"/>
              </a:lnTo>
              <a:lnTo>
                <a:pt x="0" y="146209"/>
              </a:lnTo>
              <a:lnTo>
                <a:pt x="0" y="292419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4C7E2-963B-4B11-AE45-BAFF472A7E9F}">
      <dsp:nvSpPr>
        <dsp:cNvPr id="0" name=""/>
        <dsp:cNvSpPr/>
      </dsp:nvSpPr>
      <dsp:spPr>
        <a:xfrm>
          <a:off x="3479737" y="626"/>
          <a:ext cx="2184525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Фрезерование</a:t>
          </a:r>
        </a:p>
      </dsp:txBody>
      <dsp:txXfrm>
        <a:off x="3479737" y="626"/>
        <a:ext cx="2184525" cy="696236"/>
      </dsp:txXfrm>
    </dsp:sp>
    <dsp:sp modelId="{1AD370E1-688D-479C-8FB3-5766BABEA672}">
      <dsp:nvSpPr>
        <dsp:cNvPr id="0" name=""/>
        <dsp:cNvSpPr/>
      </dsp:nvSpPr>
      <dsp:spPr>
        <a:xfrm>
          <a:off x="1348424" y="989282"/>
          <a:ext cx="1392473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концевое</a:t>
          </a:r>
          <a:endParaRPr kumimoji="0" lang="ru-RU" altLang="ru-RU" sz="21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sp:txBody>
      <dsp:txXfrm>
        <a:off x="1348424" y="989282"/>
        <a:ext cx="1392473" cy="696236"/>
      </dsp:txXfrm>
    </dsp:sp>
    <dsp:sp modelId="{2E4269FC-AEFE-429E-BC4B-51B0E95349C6}">
      <dsp:nvSpPr>
        <dsp:cNvPr id="0" name=""/>
        <dsp:cNvSpPr/>
      </dsp:nvSpPr>
      <dsp:spPr>
        <a:xfrm>
          <a:off x="3033317" y="989282"/>
          <a:ext cx="1392473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торцовое</a:t>
          </a:r>
          <a:endParaRPr kumimoji="0" lang="ru-RU" altLang="ru-RU" sz="21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sp:txBody>
      <dsp:txXfrm>
        <a:off x="3033317" y="989282"/>
        <a:ext cx="1392473" cy="696236"/>
      </dsp:txXfrm>
    </dsp:sp>
    <dsp:sp modelId="{30175D1A-E4B9-4FE3-9B2A-6A8EDADB474E}">
      <dsp:nvSpPr>
        <dsp:cNvPr id="0" name=""/>
        <dsp:cNvSpPr/>
      </dsp:nvSpPr>
      <dsp:spPr>
        <a:xfrm>
          <a:off x="4718209" y="989282"/>
          <a:ext cx="1392473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концевое</a:t>
          </a:r>
          <a:endParaRPr kumimoji="0" lang="ru-RU" altLang="ru-RU" sz="21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sp:txBody>
      <dsp:txXfrm>
        <a:off x="4718209" y="989282"/>
        <a:ext cx="1392473" cy="696236"/>
      </dsp:txXfrm>
    </dsp:sp>
    <dsp:sp modelId="{9089C358-7AD0-43F8-B8BF-B9761801D534}">
      <dsp:nvSpPr>
        <dsp:cNvPr id="0" name=""/>
        <dsp:cNvSpPr/>
      </dsp:nvSpPr>
      <dsp:spPr>
        <a:xfrm>
          <a:off x="6403102" y="989282"/>
          <a:ext cx="1392473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фасонное</a:t>
          </a:r>
          <a:endParaRPr kumimoji="0" lang="ru-RU" altLang="ru-RU" sz="21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sp:txBody>
      <dsp:txXfrm>
        <a:off x="6403102" y="989282"/>
        <a:ext cx="1392473" cy="696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AD116-01CF-4BFF-A12C-FF5A9F8AE2A5}">
      <dsp:nvSpPr>
        <dsp:cNvPr id="0" name=""/>
        <dsp:cNvSpPr/>
      </dsp:nvSpPr>
      <dsp:spPr>
        <a:xfrm>
          <a:off x="1981200" y="694265"/>
          <a:ext cx="838394" cy="29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6"/>
              </a:lnTo>
              <a:lnTo>
                <a:pt x="838394" y="145506"/>
              </a:lnTo>
              <a:lnTo>
                <a:pt x="838394" y="291012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28EE7-1D53-4D03-B82F-CDEB2698487A}">
      <dsp:nvSpPr>
        <dsp:cNvPr id="0" name=""/>
        <dsp:cNvSpPr/>
      </dsp:nvSpPr>
      <dsp:spPr>
        <a:xfrm>
          <a:off x="1142805" y="694265"/>
          <a:ext cx="838394" cy="291012"/>
        </a:xfrm>
        <a:custGeom>
          <a:avLst/>
          <a:gdLst/>
          <a:ahLst/>
          <a:cxnLst/>
          <a:rect l="0" t="0" r="0" b="0"/>
          <a:pathLst>
            <a:path>
              <a:moveTo>
                <a:pt x="838394" y="0"/>
              </a:moveTo>
              <a:lnTo>
                <a:pt x="838394" y="145506"/>
              </a:lnTo>
              <a:lnTo>
                <a:pt x="0" y="145506"/>
              </a:lnTo>
              <a:lnTo>
                <a:pt x="0" y="291012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08E7D-88A6-4B60-BF7D-2E54A9B861B8}">
      <dsp:nvSpPr>
        <dsp:cNvPr id="0" name=""/>
        <dsp:cNvSpPr/>
      </dsp:nvSpPr>
      <dsp:spPr>
        <a:xfrm>
          <a:off x="847718" y="1377"/>
          <a:ext cx="2266963" cy="692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rPr>
            <a:t>Фрезерование</a:t>
          </a: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*</a:t>
          </a:r>
        </a:p>
      </dsp:txBody>
      <dsp:txXfrm>
        <a:off x="847718" y="1377"/>
        <a:ext cx="2266963" cy="692887"/>
      </dsp:txXfrm>
    </dsp:sp>
    <dsp:sp modelId="{6C3D957E-B5E7-481F-85DF-B711A7E56489}">
      <dsp:nvSpPr>
        <dsp:cNvPr id="0" name=""/>
        <dsp:cNvSpPr/>
      </dsp:nvSpPr>
      <dsp:spPr>
        <a:xfrm>
          <a:off x="449917" y="985278"/>
          <a:ext cx="1385775" cy="692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 подаче</a:t>
          </a:r>
          <a:endParaRPr kumimoji="0" lang="ru-RU" altLang="ru-RU" sz="22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sp:txBody>
      <dsp:txXfrm>
        <a:off x="449917" y="985278"/>
        <a:ext cx="1385775" cy="692887"/>
      </dsp:txXfrm>
    </dsp:sp>
    <dsp:sp modelId="{8984F65F-9CDE-471C-A692-EB2F19374BDD}">
      <dsp:nvSpPr>
        <dsp:cNvPr id="0" name=""/>
        <dsp:cNvSpPr/>
      </dsp:nvSpPr>
      <dsp:spPr>
        <a:xfrm>
          <a:off x="2126706" y="985278"/>
          <a:ext cx="1385775" cy="692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против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подачи</a:t>
          </a:r>
        </a:p>
      </dsp:txBody>
      <dsp:txXfrm>
        <a:off x="2126706" y="985278"/>
        <a:ext cx="1385775" cy="692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E2CF0-F964-4DF3-A393-03E746C1D8CE}">
      <dsp:nvSpPr>
        <dsp:cNvPr id="0" name=""/>
        <dsp:cNvSpPr/>
      </dsp:nvSpPr>
      <dsp:spPr>
        <a:xfrm>
          <a:off x="2959503" y="637556"/>
          <a:ext cx="1090432" cy="26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14"/>
              </a:lnTo>
              <a:lnTo>
                <a:pt x="1090432" y="133714"/>
              </a:lnTo>
              <a:lnTo>
                <a:pt x="1090432" y="26742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C91A5-79C5-4E42-AE02-6B8F31CBA522}">
      <dsp:nvSpPr>
        <dsp:cNvPr id="0" name=""/>
        <dsp:cNvSpPr/>
      </dsp:nvSpPr>
      <dsp:spPr>
        <a:xfrm>
          <a:off x="1921079" y="637556"/>
          <a:ext cx="1038424" cy="267428"/>
        </a:xfrm>
        <a:custGeom>
          <a:avLst/>
          <a:gdLst/>
          <a:ahLst/>
          <a:cxnLst/>
          <a:rect l="0" t="0" r="0" b="0"/>
          <a:pathLst>
            <a:path>
              <a:moveTo>
                <a:pt x="1038424" y="0"/>
              </a:moveTo>
              <a:lnTo>
                <a:pt x="1038424" y="133714"/>
              </a:lnTo>
              <a:lnTo>
                <a:pt x="0" y="133714"/>
              </a:lnTo>
              <a:lnTo>
                <a:pt x="0" y="26742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7CCD1-B19E-4C5A-A0D9-3BDDE3F533E9}">
      <dsp:nvSpPr>
        <dsp:cNvPr id="0" name=""/>
        <dsp:cNvSpPr/>
      </dsp:nvSpPr>
      <dsp:spPr>
        <a:xfrm>
          <a:off x="1624164" y="822"/>
          <a:ext cx="2670679" cy="636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rPr>
            <a:t>Фрезерование</a:t>
          </a:r>
          <a:r>
            <a:rPr kumimoji="0" lang="ru-RU" altLang="ru-RU" sz="17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*</a:t>
          </a:r>
        </a:p>
      </dsp:txBody>
      <dsp:txXfrm>
        <a:off x="1624164" y="822"/>
        <a:ext cx="2670679" cy="636734"/>
      </dsp:txXfrm>
    </dsp:sp>
    <dsp:sp modelId="{C2FD5353-D442-496F-9D00-8033BEA5A882}">
      <dsp:nvSpPr>
        <dsp:cNvPr id="0" name=""/>
        <dsp:cNvSpPr/>
      </dsp:nvSpPr>
      <dsp:spPr>
        <a:xfrm>
          <a:off x="964361" y="904984"/>
          <a:ext cx="1913436" cy="636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вертикальное</a:t>
          </a:r>
          <a:endParaRPr kumimoji="0" lang="ru-RU" altLang="ru-RU" sz="17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sp:txBody>
      <dsp:txXfrm>
        <a:off x="964361" y="904984"/>
        <a:ext cx="1913436" cy="636734"/>
      </dsp:txXfrm>
    </dsp:sp>
    <dsp:sp modelId="{56495DB2-AD91-4D4F-AEFE-7CAE2C9906C2}">
      <dsp:nvSpPr>
        <dsp:cNvPr id="0" name=""/>
        <dsp:cNvSpPr/>
      </dsp:nvSpPr>
      <dsp:spPr>
        <a:xfrm>
          <a:off x="3145226" y="904984"/>
          <a:ext cx="1809420" cy="636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горизонтальное</a:t>
          </a:r>
        </a:p>
      </dsp:txBody>
      <dsp:txXfrm>
        <a:off x="3145226" y="904984"/>
        <a:ext cx="1809420" cy="636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084F6-541B-40C2-B8C7-D32230B16496}">
      <dsp:nvSpPr>
        <dsp:cNvPr id="0" name=""/>
        <dsp:cNvSpPr/>
      </dsp:nvSpPr>
      <dsp:spPr>
        <a:xfrm>
          <a:off x="7131905" y="2160421"/>
          <a:ext cx="216540" cy="1689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014"/>
              </a:lnTo>
              <a:lnTo>
                <a:pt x="216540" y="1689014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8EF22-A304-46FB-8B75-5E67BC221456}">
      <dsp:nvSpPr>
        <dsp:cNvPr id="0" name=""/>
        <dsp:cNvSpPr/>
      </dsp:nvSpPr>
      <dsp:spPr>
        <a:xfrm>
          <a:off x="7131905" y="2160421"/>
          <a:ext cx="216540" cy="664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057"/>
              </a:lnTo>
              <a:lnTo>
                <a:pt x="216540" y="664057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3A732-8A51-4B14-AB56-5C6A850770F7}">
      <dsp:nvSpPr>
        <dsp:cNvPr id="0" name=""/>
        <dsp:cNvSpPr/>
      </dsp:nvSpPr>
      <dsp:spPr>
        <a:xfrm>
          <a:off x="4215828" y="1135464"/>
          <a:ext cx="3493517" cy="30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78"/>
              </a:lnTo>
              <a:lnTo>
                <a:pt x="3493517" y="151578"/>
              </a:lnTo>
              <a:lnTo>
                <a:pt x="3493517" y="303156"/>
              </a:lnTo>
            </a:path>
          </a:pathLst>
        </a:custGeom>
        <a:noFill/>
        <a:ln w="12700" cap="flat" cmpd="sng" algn="in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54D9A-3539-4460-BCE0-154CB51E006F}">
      <dsp:nvSpPr>
        <dsp:cNvPr id="0" name=""/>
        <dsp:cNvSpPr/>
      </dsp:nvSpPr>
      <dsp:spPr>
        <a:xfrm>
          <a:off x="5385146" y="2160421"/>
          <a:ext cx="216540" cy="271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972"/>
              </a:lnTo>
              <a:lnTo>
                <a:pt x="216540" y="2713972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9DB73-C4D9-4097-85B3-BBDDB385E007}">
      <dsp:nvSpPr>
        <dsp:cNvPr id="0" name=""/>
        <dsp:cNvSpPr/>
      </dsp:nvSpPr>
      <dsp:spPr>
        <a:xfrm>
          <a:off x="5385146" y="2160421"/>
          <a:ext cx="216540" cy="1689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014"/>
              </a:lnTo>
              <a:lnTo>
                <a:pt x="216540" y="1689014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86B40-8BFC-4032-A2D1-8224E71B1849}">
      <dsp:nvSpPr>
        <dsp:cNvPr id="0" name=""/>
        <dsp:cNvSpPr/>
      </dsp:nvSpPr>
      <dsp:spPr>
        <a:xfrm>
          <a:off x="5385146" y="2160421"/>
          <a:ext cx="216540" cy="664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057"/>
              </a:lnTo>
              <a:lnTo>
                <a:pt x="216540" y="664057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8B6B7-803B-4F7A-A61B-95F5C319451B}">
      <dsp:nvSpPr>
        <dsp:cNvPr id="0" name=""/>
        <dsp:cNvSpPr/>
      </dsp:nvSpPr>
      <dsp:spPr>
        <a:xfrm>
          <a:off x="4215828" y="1135464"/>
          <a:ext cx="1746758" cy="30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78"/>
              </a:lnTo>
              <a:lnTo>
                <a:pt x="1746758" y="151578"/>
              </a:lnTo>
              <a:lnTo>
                <a:pt x="1746758" y="303156"/>
              </a:lnTo>
            </a:path>
          </a:pathLst>
        </a:custGeom>
        <a:noFill/>
        <a:ln w="12700" cap="flat" cmpd="sng" algn="in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13C57-927F-43B2-995D-59B2F44EE2B0}">
      <dsp:nvSpPr>
        <dsp:cNvPr id="0" name=""/>
        <dsp:cNvSpPr/>
      </dsp:nvSpPr>
      <dsp:spPr>
        <a:xfrm>
          <a:off x="3638387" y="2160421"/>
          <a:ext cx="216540" cy="2915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5845"/>
              </a:lnTo>
              <a:lnTo>
                <a:pt x="216540" y="2915845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28C0E-3186-40E7-86D3-5C7F2AD911EF}">
      <dsp:nvSpPr>
        <dsp:cNvPr id="0" name=""/>
        <dsp:cNvSpPr/>
      </dsp:nvSpPr>
      <dsp:spPr>
        <a:xfrm>
          <a:off x="3638387" y="2160421"/>
          <a:ext cx="216540" cy="207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022"/>
              </a:lnTo>
              <a:lnTo>
                <a:pt x="216540" y="2077022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35274-1F31-4F55-A50F-F3C8839C1BCD}">
      <dsp:nvSpPr>
        <dsp:cNvPr id="0" name=""/>
        <dsp:cNvSpPr/>
      </dsp:nvSpPr>
      <dsp:spPr>
        <a:xfrm>
          <a:off x="3638387" y="2160421"/>
          <a:ext cx="216540" cy="128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101"/>
              </a:lnTo>
              <a:lnTo>
                <a:pt x="216540" y="1286101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567EE-5A08-43FC-92E8-8CF1470C35EF}">
      <dsp:nvSpPr>
        <dsp:cNvPr id="0" name=""/>
        <dsp:cNvSpPr/>
      </dsp:nvSpPr>
      <dsp:spPr>
        <a:xfrm>
          <a:off x="3638387" y="2160421"/>
          <a:ext cx="216540" cy="52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828"/>
              </a:lnTo>
              <a:lnTo>
                <a:pt x="216540" y="525828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7FEA2-0A69-45EE-BBB0-2FA4A7E78A4F}">
      <dsp:nvSpPr>
        <dsp:cNvPr id="0" name=""/>
        <dsp:cNvSpPr/>
      </dsp:nvSpPr>
      <dsp:spPr>
        <a:xfrm>
          <a:off x="4170108" y="1135464"/>
          <a:ext cx="91440" cy="303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156"/>
              </a:lnTo>
            </a:path>
          </a:pathLst>
        </a:custGeom>
        <a:noFill/>
        <a:ln w="12700" cap="flat" cmpd="sng" algn="in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BB70A-4CD5-4C20-B289-37F2360B91E8}">
      <dsp:nvSpPr>
        <dsp:cNvPr id="0" name=""/>
        <dsp:cNvSpPr/>
      </dsp:nvSpPr>
      <dsp:spPr>
        <a:xfrm>
          <a:off x="1891628" y="2160421"/>
          <a:ext cx="216540" cy="305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879"/>
              </a:lnTo>
              <a:lnTo>
                <a:pt x="216540" y="3054879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69279-D22E-4A3A-9DCF-A2E1E78182F4}">
      <dsp:nvSpPr>
        <dsp:cNvPr id="0" name=""/>
        <dsp:cNvSpPr/>
      </dsp:nvSpPr>
      <dsp:spPr>
        <a:xfrm>
          <a:off x="1891628" y="2160421"/>
          <a:ext cx="216540" cy="2422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2220"/>
              </a:lnTo>
              <a:lnTo>
                <a:pt x="216540" y="2422220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91E3A-0CF7-4D1C-A2C6-0DD4F445E6CE}">
      <dsp:nvSpPr>
        <dsp:cNvPr id="0" name=""/>
        <dsp:cNvSpPr/>
      </dsp:nvSpPr>
      <dsp:spPr>
        <a:xfrm>
          <a:off x="1891628" y="2160421"/>
          <a:ext cx="216540" cy="178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195"/>
              </a:lnTo>
              <a:lnTo>
                <a:pt x="216540" y="1783195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026D4-7FB2-48DD-99A6-83B02AC2B6F3}">
      <dsp:nvSpPr>
        <dsp:cNvPr id="0" name=""/>
        <dsp:cNvSpPr/>
      </dsp:nvSpPr>
      <dsp:spPr>
        <a:xfrm>
          <a:off x="1891628" y="2160421"/>
          <a:ext cx="216540" cy="1149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630"/>
              </a:lnTo>
              <a:lnTo>
                <a:pt x="216540" y="1149630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1A61E-2289-4B9A-AF56-945BAD86412C}">
      <dsp:nvSpPr>
        <dsp:cNvPr id="0" name=""/>
        <dsp:cNvSpPr/>
      </dsp:nvSpPr>
      <dsp:spPr>
        <a:xfrm>
          <a:off x="1891628" y="2160421"/>
          <a:ext cx="216540" cy="487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417"/>
              </a:lnTo>
              <a:lnTo>
                <a:pt x="216540" y="487417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EC6D4-824C-44DE-B2E1-DD491B9EE59D}">
      <dsp:nvSpPr>
        <dsp:cNvPr id="0" name=""/>
        <dsp:cNvSpPr/>
      </dsp:nvSpPr>
      <dsp:spPr>
        <a:xfrm>
          <a:off x="2469069" y="1135464"/>
          <a:ext cx="1746758" cy="303156"/>
        </a:xfrm>
        <a:custGeom>
          <a:avLst/>
          <a:gdLst/>
          <a:ahLst/>
          <a:cxnLst/>
          <a:rect l="0" t="0" r="0" b="0"/>
          <a:pathLst>
            <a:path>
              <a:moveTo>
                <a:pt x="1746758" y="0"/>
              </a:moveTo>
              <a:lnTo>
                <a:pt x="1746758" y="151578"/>
              </a:lnTo>
              <a:lnTo>
                <a:pt x="0" y="151578"/>
              </a:lnTo>
              <a:lnTo>
                <a:pt x="0" y="303156"/>
              </a:lnTo>
            </a:path>
          </a:pathLst>
        </a:custGeom>
        <a:noFill/>
        <a:ln w="12700" cap="flat" cmpd="sng" algn="in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B0C5F-AA84-4E9B-93A6-EB31A4EB9D00}">
      <dsp:nvSpPr>
        <dsp:cNvPr id="0" name=""/>
        <dsp:cNvSpPr/>
      </dsp:nvSpPr>
      <dsp:spPr>
        <a:xfrm>
          <a:off x="144870" y="2160421"/>
          <a:ext cx="216540" cy="310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668"/>
              </a:lnTo>
              <a:lnTo>
                <a:pt x="216540" y="3104668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6CE04-A4C0-4818-A5F7-7EB56410C0A3}">
      <dsp:nvSpPr>
        <dsp:cNvPr id="0" name=""/>
        <dsp:cNvSpPr/>
      </dsp:nvSpPr>
      <dsp:spPr>
        <a:xfrm>
          <a:off x="144870" y="2160421"/>
          <a:ext cx="216540" cy="2442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185"/>
              </a:lnTo>
              <a:lnTo>
                <a:pt x="216540" y="2442185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DD3B0-ECBD-41DD-8B39-09E2D901A224}">
      <dsp:nvSpPr>
        <dsp:cNvPr id="0" name=""/>
        <dsp:cNvSpPr/>
      </dsp:nvSpPr>
      <dsp:spPr>
        <a:xfrm>
          <a:off x="144870" y="2160421"/>
          <a:ext cx="216540" cy="1808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371"/>
              </a:lnTo>
              <a:lnTo>
                <a:pt x="216540" y="1808371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1050C-0523-481E-B8BC-BEBEB531240B}">
      <dsp:nvSpPr>
        <dsp:cNvPr id="0" name=""/>
        <dsp:cNvSpPr/>
      </dsp:nvSpPr>
      <dsp:spPr>
        <a:xfrm>
          <a:off x="144870" y="2160421"/>
          <a:ext cx="216540" cy="116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659"/>
              </a:lnTo>
              <a:lnTo>
                <a:pt x="216540" y="1160659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9DB4A-8DA9-48D0-90CB-D4BC9C64C53F}">
      <dsp:nvSpPr>
        <dsp:cNvPr id="0" name=""/>
        <dsp:cNvSpPr/>
      </dsp:nvSpPr>
      <dsp:spPr>
        <a:xfrm>
          <a:off x="144870" y="2160421"/>
          <a:ext cx="216540" cy="49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716"/>
              </a:lnTo>
              <a:lnTo>
                <a:pt x="216540" y="490716"/>
              </a:lnTo>
            </a:path>
          </a:pathLst>
        </a:custGeom>
        <a:noFill/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92076-F4A6-45BD-AB3F-D7B763698113}">
      <dsp:nvSpPr>
        <dsp:cNvPr id="0" name=""/>
        <dsp:cNvSpPr/>
      </dsp:nvSpPr>
      <dsp:spPr>
        <a:xfrm>
          <a:off x="722311" y="1135464"/>
          <a:ext cx="3493517" cy="303156"/>
        </a:xfrm>
        <a:custGeom>
          <a:avLst/>
          <a:gdLst/>
          <a:ahLst/>
          <a:cxnLst/>
          <a:rect l="0" t="0" r="0" b="0"/>
          <a:pathLst>
            <a:path>
              <a:moveTo>
                <a:pt x="3493517" y="0"/>
              </a:moveTo>
              <a:lnTo>
                <a:pt x="3493517" y="151578"/>
              </a:lnTo>
              <a:lnTo>
                <a:pt x="0" y="151578"/>
              </a:lnTo>
              <a:lnTo>
                <a:pt x="0" y="303156"/>
              </a:lnTo>
            </a:path>
          </a:pathLst>
        </a:custGeom>
        <a:noFill/>
        <a:ln w="12700" cap="flat" cmpd="sng" algn="in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D47D7-F331-43D7-BF60-7458BF5DC8DA}">
      <dsp:nvSpPr>
        <dsp:cNvPr id="0" name=""/>
        <dsp:cNvSpPr/>
      </dsp:nvSpPr>
      <dsp:spPr>
        <a:xfrm>
          <a:off x="2280600" y="413662"/>
          <a:ext cx="3870456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Металлорежущие станки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2280600" y="413662"/>
        <a:ext cx="3870456" cy="721801"/>
      </dsp:txXfrm>
    </dsp:sp>
    <dsp:sp modelId="{4B2662FF-6058-412F-A274-36ADCEBCA4E0}">
      <dsp:nvSpPr>
        <dsp:cNvPr id="0" name=""/>
        <dsp:cNvSpPr/>
      </dsp:nvSpPr>
      <dsp:spPr>
        <a:xfrm>
          <a:off x="509" y="1438620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/>
            <a:t>По общности технологического метода обработки</a:t>
          </a:r>
          <a:endParaRPr lang="ru-RU" sz="1350" b="1" kern="1200" dirty="0"/>
        </a:p>
      </dsp:txBody>
      <dsp:txXfrm>
        <a:off x="509" y="1438620"/>
        <a:ext cx="1443602" cy="721801"/>
      </dsp:txXfrm>
    </dsp:sp>
    <dsp:sp modelId="{B9AFF587-1322-43B3-A199-EE996493484E}">
      <dsp:nvSpPr>
        <dsp:cNvPr id="0" name=""/>
        <dsp:cNvSpPr/>
      </dsp:nvSpPr>
      <dsp:spPr>
        <a:xfrm>
          <a:off x="361410" y="2463578"/>
          <a:ext cx="1443602" cy="37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токарные</a:t>
          </a:r>
          <a:endParaRPr lang="ru-RU" sz="1400" b="1" kern="1200" dirty="0"/>
        </a:p>
      </dsp:txBody>
      <dsp:txXfrm>
        <a:off x="361410" y="2463578"/>
        <a:ext cx="1443602" cy="375120"/>
      </dsp:txXfrm>
    </dsp:sp>
    <dsp:sp modelId="{5649EC9E-5D2D-4AD4-96C4-E51CF4AD6CD2}">
      <dsp:nvSpPr>
        <dsp:cNvPr id="0" name=""/>
        <dsp:cNvSpPr/>
      </dsp:nvSpPr>
      <dsp:spPr>
        <a:xfrm>
          <a:off x="361410" y="3141854"/>
          <a:ext cx="1443602" cy="3584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сверлильные</a:t>
          </a:r>
          <a:endParaRPr lang="ru-RU" sz="1400" b="1" kern="1200" dirty="0"/>
        </a:p>
      </dsp:txBody>
      <dsp:txXfrm>
        <a:off x="361410" y="3141854"/>
        <a:ext cx="1443602" cy="358453"/>
      </dsp:txXfrm>
    </dsp:sp>
    <dsp:sp modelId="{5C959537-F8FD-4746-A9AA-30EEF0907B62}">
      <dsp:nvSpPr>
        <dsp:cNvPr id="0" name=""/>
        <dsp:cNvSpPr/>
      </dsp:nvSpPr>
      <dsp:spPr>
        <a:xfrm>
          <a:off x="361410" y="3803464"/>
          <a:ext cx="1443602" cy="330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фрезерные</a:t>
          </a:r>
          <a:endParaRPr lang="ru-RU" sz="1400" b="1" kern="1200" dirty="0"/>
        </a:p>
      </dsp:txBody>
      <dsp:txXfrm>
        <a:off x="361410" y="3803464"/>
        <a:ext cx="1443602" cy="330657"/>
      </dsp:txXfrm>
    </dsp:sp>
    <dsp:sp modelId="{4C974AD0-4235-4938-AF3D-81DB6E3E574B}">
      <dsp:nvSpPr>
        <dsp:cNvPr id="0" name=""/>
        <dsp:cNvSpPr/>
      </dsp:nvSpPr>
      <dsp:spPr>
        <a:xfrm>
          <a:off x="361410" y="4437278"/>
          <a:ext cx="1443602" cy="330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строгальные</a:t>
          </a:r>
          <a:endParaRPr lang="ru-RU" sz="1400" b="1" kern="1200" dirty="0"/>
        </a:p>
      </dsp:txBody>
      <dsp:txXfrm>
        <a:off x="361410" y="4437278"/>
        <a:ext cx="1443602" cy="330657"/>
      </dsp:txXfrm>
    </dsp:sp>
    <dsp:sp modelId="{AE51B611-F58F-44F0-A22E-4B9AE4F3A90F}">
      <dsp:nvSpPr>
        <dsp:cNvPr id="0" name=""/>
        <dsp:cNvSpPr/>
      </dsp:nvSpPr>
      <dsp:spPr>
        <a:xfrm>
          <a:off x="361410" y="5071092"/>
          <a:ext cx="1443602" cy="387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шлифовальные</a:t>
          </a:r>
          <a:endParaRPr lang="ru-RU" sz="1400" b="1" kern="1200" dirty="0"/>
        </a:p>
      </dsp:txBody>
      <dsp:txXfrm>
        <a:off x="361410" y="5071092"/>
        <a:ext cx="1443602" cy="387997"/>
      </dsp:txXfrm>
    </dsp:sp>
    <dsp:sp modelId="{1084479E-FF97-4628-BDC1-14526922B72B}">
      <dsp:nvSpPr>
        <dsp:cNvPr id="0" name=""/>
        <dsp:cNvSpPr/>
      </dsp:nvSpPr>
      <dsp:spPr>
        <a:xfrm>
          <a:off x="1747268" y="1438620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назначению</a:t>
          </a:r>
          <a:endParaRPr lang="ru-RU" sz="1600" b="1" kern="1200" dirty="0"/>
        </a:p>
      </dsp:txBody>
      <dsp:txXfrm>
        <a:off x="1747268" y="1438620"/>
        <a:ext cx="1443602" cy="721801"/>
      </dsp:txXfrm>
    </dsp:sp>
    <dsp:sp modelId="{4B4216C8-F78E-4339-BC90-B2B257FE4549}">
      <dsp:nvSpPr>
        <dsp:cNvPr id="0" name=""/>
        <dsp:cNvSpPr/>
      </dsp:nvSpPr>
      <dsp:spPr>
        <a:xfrm>
          <a:off x="2108169" y="2463578"/>
          <a:ext cx="1443602" cy="368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универсальные</a:t>
          </a:r>
          <a:endParaRPr lang="ru-RU" sz="1050" b="1" kern="1200" dirty="0"/>
        </a:p>
      </dsp:txBody>
      <dsp:txXfrm>
        <a:off x="2108169" y="2463578"/>
        <a:ext cx="1443602" cy="368522"/>
      </dsp:txXfrm>
    </dsp:sp>
    <dsp:sp modelId="{2476F65A-6A06-4E48-AA66-30BC67345987}">
      <dsp:nvSpPr>
        <dsp:cNvPr id="0" name=""/>
        <dsp:cNvSpPr/>
      </dsp:nvSpPr>
      <dsp:spPr>
        <a:xfrm>
          <a:off x="2108169" y="3135257"/>
          <a:ext cx="1443602" cy="3495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широкоуниверсальные</a:t>
          </a:r>
          <a:endParaRPr lang="ru-RU" sz="1050" b="1" kern="1200" dirty="0"/>
        </a:p>
      </dsp:txBody>
      <dsp:txXfrm>
        <a:off x="2108169" y="3135257"/>
        <a:ext cx="1443602" cy="349589"/>
      </dsp:txXfrm>
    </dsp:sp>
    <dsp:sp modelId="{8715B694-128A-48F3-9D09-2A2A84CDD271}">
      <dsp:nvSpPr>
        <dsp:cNvPr id="0" name=""/>
        <dsp:cNvSpPr/>
      </dsp:nvSpPr>
      <dsp:spPr>
        <a:xfrm>
          <a:off x="2108169" y="3788003"/>
          <a:ext cx="1443602" cy="311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широкого назначения</a:t>
          </a:r>
          <a:endParaRPr lang="ru-RU" sz="1050" b="1" kern="1200" dirty="0"/>
        </a:p>
      </dsp:txBody>
      <dsp:txXfrm>
        <a:off x="2108169" y="3788003"/>
        <a:ext cx="1443602" cy="311226"/>
      </dsp:txXfrm>
    </dsp:sp>
    <dsp:sp modelId="{1A167F42-4E41-402E-8A8C-0779D7E93B8B}">
      <dsp:nvSpPr>
        <dsp:cNvPr id="0" name=""/>
        <dsp:cNvSpPr/>
      </dsp:nvSpPr>
      <dsp:spPr>
        <a:xfrm>
          <a:off x="2108169" y="4402386"/>
          <a:ext cx="1443602" cy="3605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специализированные</a:t>
          </a:r>
          <a:endParaRPr lang="ru-RU" sz="1050" b="1" kern="1200" dirty="0"/>
        </a:p>
      </dsp:txBody>
      <dsp:txXfrm>
        <a:off x="2108169" y="4402386"/>
        <a:ext cx="1443602" cy="360510"/>
      </dsp:txXfrm>
    </dsp:sp>
    <dsp:sp modelId="{14019A12-C803-43AF-AE3E-F16241C0C21A}">
      <dsp:nvSpPr>
        <dsp:cNvPr id="0" name=""/>
        <dsp:cNvSpPr/>
      </dsp:nvSpPr>
      <dsp:spPr>
        <a:xfrm>
          <a:off x="2108169" y="5066053"/>
          <a:ext cx="1443602" cy="298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специальные</a:t>
          </a:r>
          <a:endParaRPr lang="ru-RU" sz="1050" b="1" kern="1200" dirty="0"/>
        </a:p>
      </dsp:txBody>
      <dsp:txXfrm>
        <a:off x="2108169" y="5066053"/>
        <a:ext cx="1443602" cy="298493"/>
      </dsp:txXfrm>
    </dsp:sp>
    <dsp:sp modelId="{153F7141-C429-4345-9B48-9FA747EA87DE}">
      <dsp:nvSpPr>
        <dsp:cNvPr id="0" name=""/>
        <dsp:cNvSpPr/>
      </dsp:nvSpPr>
      <dsp:spPr>
        <a:xfrm>
          <a:off x="3494027" y="1438620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массе</a:t>
          </a:r>
          <a:endParaRPr lang="ru-RU" sz="1600" b="1" kern="1200" dirty="0"/>
        </a:p>
      </dsp:txBody>
      <dsp:txXfrm>
        <a:off x="3494027" y="1438620"/>
        <a:ext cx="1443602" cy="721801"/>
      </dsp:txXfrm>
    </dsp:sp>
    <dsp:sp modelId="{A7808737-E00E-4DA8-A420-7D49532E99DD}">
      <dsp:nvSpPr>
        <dsp:cNvPr id="0" name=""/>
        <dsp:cNvSpPr/>
      </dsp:nvSpPr>
      <dsp:spPr>
        <a:xfrm>
          <a:off x="3854928" y="2463578"/>
          <a:ext cx="1443602" cy="445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Легкие (до 1 т)</a:t>
          </a:r>
          <a:endParaRPr lang="ru-RU" sz="1400" b="1" kern="1200" dirty="0"/>
        </a:p>
      </dsp:txBody>
      <dsp:txXfrm>
        <a:off x="3854928" y="2463578"/>
        <a:ext cx="1443602" cy="445344"/>
      </dsp:txXfrm>
    </dsp:sp>
    <dsp:sp modelId="{7BBB2721-0FFB-4FE2-9AE3-FBAFD1164EC8}">
      <dsp:nvSpPr>
        <dsp:cNvPr id="0" name=""/>
        <dsp:cNvSpPr/>
      </dsp:nvSpPr>
      <dsp:spPr>
        <a:xfrm>
          <a:off x="3854928" y="3212078"/>
          <a:ext cx="1443602" cy="468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Средние (до 10 т)</a:t>
          </a:r>
          <a:endParaRPr lang="ru-RU" sz="1400" b="1" kern="1200" dirty="0"/>
        </a:p>
      </dsp:txBody>
      <dsp:txXfrm>
        <a:off x="3854928" y="3212078"/>
        <a:ext cx="1443602" cy="468889"/>
      </dsp:txXfrm>
    </dsp:sp>
    <dsp:sp modelId="{EF3D3FC6-BCBB-47FD-8167-B9D400814781}">
      <dsp:nvSpPr>
        <dsp:cNvPr id="0" name=""/>
        <dsp:cNvSpPr/>
      </dsp:nvSpPr>
      <dsp:spPr>
        <a:xfrm>
          <a:off x="3854928" y="3984124"/>
          <a:ext cx="1443602" cy="506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Тяжелые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(свыше 10 т)</a:t>
          </a:r>
          <a:endParaRPr lang="ru-RU" sz="1400" b="1" kern="1200" dirty="0"/>
        </a:p>
      </dsp:txBody>
      <dsp:txXfrm>
        <a:off x="3854928" y="3984124"/>
        <a:ext cx="1443602" cy="506639"/>
      </dsp:txXfrm>
    </dsp:sp>
    <dsp:sp modelId="{2B351C6D-BA1F-493B-9F42-C2CBE0F477DB}">
      <dsp:nvSpPr>
        <dsp:cNvPr id="0" name=""/>
        <dsp:cNvSpPr/>
      </dsp:nvSpPr>
      <dsp:spPr>
        <a:xfrm>
          <a:off x="3854928" y="4793920"/>
          <a:ext cx="1443602" cy="56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Уникальные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(свыше 100 т)</a:t>
          </a:r>
          <a:endParaRPr lang="ru-RU" sz="1400" b="1" kern="1200" dirty="0"/>
        </a:p>
      </dsp:txBody>
      <dsp:txXfrm>
        <a:off x="3854928" y="4793920"/>
        <a:ext cx="1443602" cy="564693"/>
      </dsp:txXfrm>
    </dsp:sp>
    <dsp:sp modelId="{54810C9B-3163-4529-A258-7C8FA0C0ED6C}">
      <dsp:nvSpPr>
        <dsp:cNvPr id="0" name=""/>
        <dsp:cNvSpPr/>
      </dsp:nvSpPr>
      <dsp:spPr>
        <a:xfrm>
          <a:off x="5240786" y="1438620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степени автоматизации</a:t>
          </a:r>
          <a:endParaRPr lang="ru-RU" sz="1600" b="1" kern="1200" dirty="0"/>
        </a:p>
      </dsp:txBody>
      <dsp:txXfrm>
        <a:off x="5240786" y="1438620"/>
        <a:ext cx="1443602" cy="721801"/>
      </dsp:txXfrm>
    </dsp:sp>
    <dsp:sp modelId="{1E59896C-564C-45F7-8329-3C94702A2B81}">
      <dsp:nvSpPr>
        <dsp:cNvPr id="0" name=""/>
        <dsp:cNvSpPr/>
      </dsp:nvSpPr>
      <dsp:spPr>
        <a:xfrm>
          <a:off x="5601686" y="2463578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 ручным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управлением</a:t>
          </a:r>
          <a:endParaRPr lang="ru-RU" sz="1800" b="1" kern="1200" dirty="0"/>
        </a:p>
      </dsp:txBody>
      <dsp:txXfrm>
        <a:off x="5601686" y="2463578"/>
        <a:ext cx="1443602" cy="721801"/>
      </dsp:txXfrm>
    </dsp:sp>
    <dsp:sp modelId="{ED9E1F61-53BB-479A-B53C-90D028BE1FBD}">
      <dsp:nvSpPr>
        <dsp:cNvPr id="0" name=""/>
        <dsp:cNvSpPr/>
      </dsp:nvSpPr>
      <dsp:spPr>
        <a:xfrm>
          <a:off x="5601686" y="3488535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Полуавтоматы</a:t>
          </a:r>
          <a:endParaRPr lang="ru-RU" sz="1700" b="1" kern="1200" dirty="0"/>
        </a:p>
      </dsp:txBody>
      <dsp:txXfrm>
        <a:off x="5601686" y="3488535"/>
        <a:ext cx="1443602" cy="721801"/>
      </dsp:txXfrm>
    </dsp:sp>
    <dsp:sp modelId="{98482C7E-E6E7-4783-A471-2807419C5C16}">
      <dsp:nvSpPr>
        <dsp:cNvPr id="0" name=""/>
        <dsp:cNvSpPr/>
      </dsp:nvSpPr>
      <dsp:spPr>
        <a:xfrm>
          <a:off x="5601686" y="4513493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Автоматы</a:t>
          </a:r>
          <a:endParaRPr lang="ru-RU" sz="1800" b="1" kern="1200" dirty="0"/>
        </a:p>
      </dsp:txBody>
      <dsp:txXfrm>
        <a:off x="5601686" y="4513493"/>
        <a:ext cx="1443602" cy="721801"/>
      </dsp:txXfrm>
    </dsp:sp>
    <dsp:sp modelId="{0C4C44A9-2407-4824-8B4C-9FEE70BCE279}">
      <dsp:nvSpPr>
        <dsp:cNvPr id="0" name=""/>
        <dsp:cNvSpPr/>
      </dsp:nvSpPr>
      <dsp:spPr>
        <a:xfrm>
          <a:off x="6987545" y="1438620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компоновке основных рабочих органов</a:t>
          </a:r>
          <a:endParaRPr lang="ru-RU" sz="1400" b="1" kern="1200" dirty="0"/>
        </a:p>
      </dsp:txBody>
      <dsp:txXfrm>
        <a:off x="6987545" y="1438620"/>
        <a:ext cx="1443602" cy="721801"/>
      </dsp:txXfrm>
    </dsp:sp>
    <dsp:sp modelId="{919890E1-BBCD-4D95-9E03-E707AF455893}">
      <dsp:nvSpPr>
        <dsp:cNvPr id="0" name=""/>
        <dsp:cNvSpPr/>
      </dsp:nvSpPr>
      <dsp:spPr>
        <a:xfrm>
          <a:off x="7348445" y="2463578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горизонтальные</a:t>
          </a:r>
          <a:endParaRPr lang="ru-RU" sz="1500" b="1" kern="1200" dirty="0"/>
        </a:p>
      </dsp:txBody>
      <dsp:txXfrm>
        <a:off x="7348445" y="2463578"/>
        <a:ext cx="1443602" cy="721801"/>
      </dsp:txXfrm>
    </dsp:sp>
    <dsp:sp modelId="{32E3AEA5-B1F9-4120-9747-31B99E276136}">
      <dsp:nvSpPr>
        <dsp:cNvPr id="0" name=""/>
        <dsp:cNvSpPr/>
      </dsp:nvSpPr>
      <dsp:spPr>
        <a:xfrm>
          <a:off x="7348445" y="3488535"/>
          <a:ext cx="1443602" cy="72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вертикальные</a:t>
          </a:r>
          <a:endParaRPr lang="ru-RU" sz="1500" b="1" kern="1200" dirty="0"/>
        </a:p>
      </dsp:txBody>
      <dsp:txXfrm>
        <a:off x="7348445" y="3488535"/>
        <a:ext cx="1443602" cy="72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A0F29-6821-446F-B0AA-289F34D7A19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2F02-0740-438D-9632-BB5D89C98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9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2D509-B632-489E-B371-6A9E9B529FA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ru-RU" altLang="ru-RU" b="1" i="1"/>
              <a:t>Часто финишные операции приходится выполнять с большой точностью – до долей микрометра. Чтобы представить себе такой малый размер, достаточно сказать, что средняя толщина человеческого волоса − 50мкм!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89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6A08-CE51-4224-B3C7-6D68B127792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8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6A08-CE51-4224-B3C7-6D68B1277922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2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274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1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21276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03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379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0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4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4244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92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A348B0-5A46-4333-B3EC-EC1495A3162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111A92-B3BC-4B04-AA57-37C76DEC6D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20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0" pos="594" userDrawn="1">
          <p15:clr>
            <a:srgbClr val="F26B43"/>
          </p15:clr>
        </p15:guide>
        <p15:guide id="0" pos="5400" userDrawn="1">
          <p15:clr>
            <a:srgbClr val="F26B43"/>
          </p15:clr>
        </p15:guide>
        <p15:guide id="0" orient="horz" pos="4008" userDrawn="1">
          <p15:clr>
            <a:srgbClr val="F26B43"/>
          </p15:clr>
        </p15:guide>
        <p15:guide id="0" orient="horz" pos="1440" userDrawn="1">
          <p15:clr>
            <a:srgbClr val="F26B43"/>
          </p15:clr>
        </p15:guide>
        <p15:guide id="0" orient="horz" pos="3720" userDrawn="1">
          <p15:clr>
            <a:srgbClr val="F26B43"/>
          </p15:clr>
        </p15:guide>
        <p15:guide id="0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0.jpeg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9.jpeg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ru.wikipedia.org/wiki/%D0%A4%D0%B0%D0%B9%D0%BB:BroachPushChipBreakers.jp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ru.wikipedia.org/wiki/%D0%A4%D0%B0%D0%B9%D0%BB:Hoontjes_2-_en_3-poots.jpg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met.ru/slovar/metall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rkmet.ru/slovar/shl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73E09-3231-46D4-8117-C4E6514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359152"/>
            <a:ext cx="7970139" cy="2724912"/>
          </a:xfrm>
        </p:spPr>
        <p:txBody>
          <a:bodyPr>
            <a:noAutofit/>
          </a:bodyPr>
          <a:lstStyle/>
          <a:p>
            <a:pPr algn="ctr"/>
            <a:r>
              <a:rPr lang="ru-RU" sz="6000" spc="500" dirty="0" smtClean="0">
                <a:solidFill>
                  <a:srgbClr val="0000FF"/>
                </a:solidFill>
              </a:rPr>
              <a:t>Тема 3.5 </a:t>
            </a:r>
            <a:r>
              <a:rPr lang="ru-RU" sz="6000" spc="500" dirty="0" smtClean="0"/>
              <a:t/>
            </a:r>
            <a:br>
              <a:rPr lang="ru-RU" sz="6000" spc="500" dirty="0" smtClean="0"/>
            </a:br>
            <a:r>
              <a:rPr lang="ru-RU" sz="6000" spc="500" dirty="0" smtClean="0">
                <a:solidFill>
                  <a:srgbClr val="C00000"/>
                </a:solidFill>
              </a:rPr>
              <a:t>ОСНОВЫ ОБРАБОТКИ МЕТАЛЛОВ </a:t>
            </a:r>
            <a:r>
              <a:rPr lang="ru-RU" sz="6000" spc="500" dirty="0" err="1" smtClean="0">
                <a:solidFill>
                  <a:srgbClr val="C00000"/>
                </a:solidFill>
              </a:rPr>
              <a:t>резаниЕМ</a:t>
            </a:r>
            <a:endParaRPr lang="ru-RU" sz="6000" spc="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3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13816" y="274320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При </a:t>
            </a: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точении</a:t>
            </a:r>
            <a:r>
              <a:rPr lang="ru-RU" altLang="ru-RU" dirty="0"/>
              <a:t> главное движение вращательное – совершает заготовка, а движение подачи – поступательное совершает резец вдоль оси заготовки или перпендикулярно оси заготовки. 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8926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77" y="952275"/>
            <a:ext cx="3929090" cy="261939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42852"/>
            <a:ext cx="91440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Основы токарной обработки металлов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02803865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2210" y="3769616"/>
            <a:ext cx="5601790" cy="310339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71934" y="1000108"/>
            <a:ext cx="5072066" cy="64294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Процесс обработки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аружной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цилиндрической поверхности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5072066" y="1857364"/>
            <a:ext cx="3286148" cy="1588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4572000" y="2267243"/>
            <a:ext cx="4357718" cy="92869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Координатные плоскости и движения при обработке резанием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б) Элементы режущей части резца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3871228"/>
            <a:ext cx="3621170" cy="281908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Основная</a:t>
            </a:r>
            <a:r>
              <a:rPr kumimoji="0" lang="ru-RU" sz="1600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плоскость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это плоскость, в которой установлен резец.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u="sng" baseline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Плоскость</a:t>
            </a:r>
            <a:r>
              <a:rPr lang="ru-RU" sz="1600" b="1" i="1" u="sng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резания</a:t>
            </a: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это плоскость, проходящая через главную режущую кромку, перпендикулярно основной плоскости.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Подача </a:t>
            </a: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перемещение инструмента за один оборот заготовки (мм/об).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b="1" i="1" u="sng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Скорость главного движения резания </a:t>
            </a:r>
            <a:r>
              <a:rPr lang="en-US" sz="1600" b="1" i="1" u="sng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</a:t>
            </a:r>
            <a:r>
              <a:rPr lang="ru-RU" sz="1200" b="1" i="1" u="sng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</a:t>
            </a:r>
            <a:r>
              <a:rPr lang="ru-RU" sz="1600" b="1" i="1" u="sng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расстояние, пройденное точкой режущей кромки инструмента в единицу времени (м/мин) по обработанной поверхности заготовки</a:t>
            </a: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715538" y="2999578"/>
            <a:ext cx="1428760" cy="1588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4643438" y="4500570"/>
            <a:ext cx="10001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2066" y="371475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</a:t>
            </a:r>
            <a:r>
              <a:rPr lang="ru-RU" sz="1200" b="1" dirty="0" smtClean="0"/>
              <a:t>рез</a:t>
            </a:r>
            <a:endParaRPr lang="ru-RU" sz="12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143504" y="3714752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8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10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Виды работ, выполняемые на станках токарной группы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87070" y="402336"/>
            <a:ext cx="3856930" cy="6455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схемы обработки заготовок на универсальном токарно-винторезном станке:</a:t>
            </a:r>
          </a:p>
          <a:p>
            <a:endParaRPr lang="ru-RU" sz="1800" b="1" dirty="0" smtClean="0"/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– обтачивание наружных цилиндрических поверхностей;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– подрезание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торцев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д, е – протачивание прямых и фасонных канавок соответственно;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 – отрезание;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з, и – растачивание гладких и ступенчатых отверстий соответственно;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– сверление;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 – нарезание резьбы;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 – точение конусов с поперечной подачей;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н, о – точение коротких и длинных конических поверхностей соответственно;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движение резания; </a:t>
            </a:r>
          </a:p>
          <a:p>
            <a:pPr algn="l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 движение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подачи;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 – угол поворота оси заготовки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81038"/>
            <a:ext cx="4911849" cy="63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1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2" y="0"/>
            <a:ext cx="9144000" cy="5338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Конструкция токарных резцов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image024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6498111" cy="4714908"/>
          </a:xfrm>
          <a:prstGeom prst="rect">
            <a:avLst/>
          </a:prstGeom>
        </p:spPr>
      </p:pic>
      <p:sp>
        <p:nvSpPr>
          <p:cNvPr id="5" name="Овал 4"/>
          <p:cNvSpPr>
            <a:spLocks noChangeAspect="1"/>
          </p:cNvSpPr>
          <p:nvPr/>
        </p:nvSpPr>
        <p:spPr>
          <a:xfrm>
            <a:off x="428596" y="6143644"/>
            <a:ext cx="285752" cy="28575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928662" y="6143644"/>
            <a:ext cx="285752" cy="28575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4571999" y="6143643"/>
            <a:ext cx="289747" cy="28974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4000495" y="6143643"/>
            <a:ext cx="289745" cy="28974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3214678" y="6143644"/>
            <a:ext cx="285752" cy="28575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2643174" y="6143644"/>
            <a:ext cx="285752" cy="28575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2071670" y="6143644"/>
            <a:ext cx="285752" cy="28575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1500166" y="6143644"/>
            <a:ext cx="285752" cy="28575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5786445" y="6143643"/>
            <a:ext cx="497319" cy="49731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5143504" y="6143644"/>
            <a:ext cx="361184" cy="36118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6357950" y="6143644"/>
            <a:ext cx="500066" cy="500066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11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07521" y="533804"/>
            <a:ext cx="5857916" cy="2904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отрезной (прорезной резец);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– резьбовой резец;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–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канавочный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резец;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 – расточной упорный резец (для глухих отверстий);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– расточной проходной резец (для сквозных отверстий);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– проходной упорный левый резец;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 – подрезной левый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резец;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baseline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ru-RU" sz="1600" b="1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фасочный</a:t>
            </a: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резец;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проходной упорный правый резец;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 – проходной правый резец;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 – подрезной левый резец для тонкого точения.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1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E7DBEB-3167-4B13-9115-0ADF62984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59" y="109729"/>
            <a:ext cx="7382282" cy="6583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7300" dirty="0">
                <a:solidFill>
                  <a:srgbClr val="C00000"/>
                </a:solidFill>
                <a:latin typeface="Arial Black" panose="020B0A04020102020204" pitchFamily="34" charset="0"/>
              </a:rPr>
              <a:t>Основные типы </a:t>
            </a:r>
            <a:r>
              <a:rPr lang="ru-RU" sz="7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резцов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53B0F3-8909-4F4B-8B67-E7B4E548D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93" y="3538729"/>
            <a:ext cx="4251389" cy="31885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E640BE-BA79-446D-89E3-431DB0CE3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" y="750578"/>
            <a:ext cx="4847273" cy="34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9924" y="472514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b="1" dirty="0">
                <a:solidFill>
                  <a:srgbClr val="C00000"/>
                </a:solidFill>
              </a:rPr>
              <a:t>Устройство токарно-винторезного станка:</a:t>
            </a:r>
          </a:p>
          <a:p>
            <a:pPr indent="450850" algn="ctr"/>
            <a:r>
              <a:rPr lang="ru-RU" b="1" dirty="0"/>
              <a:t>1 – станина; 2 – передняя тумба; 3 – задняя тумба; 4 – коробка скоростей;</a:t>
            </a:r>
          </a:p>
          <a:p>
            <a:pPr indent="450850" algn="ctr"/>
            <a:r>
              <a:rPr lang="ru-RU" b="1" dirty="0"/>
              <a:t>5 – шпиндель станка; 6 – патрон; 7 – задняя бабка; 8 – пиноль;</a:t>
            </a:r>
          </a:p>
          <a:p>
            <a:pPr indent="450850" algn="ctr"/>
            <a:r>
              <a:rPr lang="ru-RU" b="1" dirty="0"/>
              <a:t>9 – резцедержатель; 10 – поворотные салазки; 11 – поперечные салазки;</a:t>
            </a:r>
          </a:p>
          <a:p>
            <a:pPr indent="450850" algn="ctr"/>
            <a:r>
              <a:rPr lang="ru-RU" b="1" dirty="0"/>
              <a:t>12 – продольные салазки; 13 – фартук суппорта; 14 – коробка подач;</a:t>
            </a:r>
          </a:p>
          <a:p>
            <a:pPr indent="450850" algn="ctr"/>
            <a:r>
              <a:rPr lang="ru-RU" b="1" dirty="0"/>
              <a:t>15 – гитара сменных зубчатых колес; 16 – ходовой вал; 17 – ходовой винт;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 </a:t>
            </a:r>
            <a:r>
              <a:rPr lang="ru-RU" b="1" dirty="0"/>
              <a:t>– поддон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576"/>
            <a:ext cx="8361860" cy="455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rcy;&amp;acy;&amp;bcy;&amp;acy;&amp;tcy;&amp;ycy;&amp;vcy;&amp;acy;&amp;iecy;&amp;mcy; &amp;scy;&amp;tcy;&amp;acy;&amp;lcy;&amp;sof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" y="640081"/>
            <a:ext cx="7790320" cy="574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80280" y="68581"/>
            <a:ext cx="5554960" cy="1143000"/>
          </a:xfrm>
        </p:spPr>
        <p:txBody>
          <a:bodyPr/>
          <a:lstStyle/>
          <a:p>
            <a:r>
              <a:rPr lang="ru-RU" sz="3200" b="1" dirty="0" smtClean="0"/>
              <a:t>Токарная обработка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91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73E09-3231-46D4-8117-C4E6514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2221992"/>
            <a:ext cx="7970139" cy="2651760"/>
          </a:xfrm>
        </p:spPr>
        <p:txBody>
          <a:bodyPr>
            <a:noAutofit/>
          </a:bodyPr>
          <a:lstStyle/>
          <a:p>
            <a:pPr algn="ctr"/>
            <a:r>
              <a:rPr lang="ru-RU" sz="6000" spc="500" dirty="0" smtClean="0">
                <a:solidFill>
                  <a:srgbClr val="C00000"/>
                </a:solidFill>
              </a:rPr>
              <a:t>Сверление, зенкерование и развертывание</a:t>
            </a:r>
            <a:endParaRPr lang="ru-RU" sz="6000" spc="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3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10"/>
          <p:cNvSpPr>
            <a:spLocks noChangeArrowheads="1"/>
          </p:cNvSpPr>
          <p:nvPr/>
        </p:nvSpPr>
        <p:spPr bwMode="auto">
          <a:xfrm>
            <a:off x="611188" y="404813"/>
            <a:ext cx="8363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  <a:r>
              <a:rPr lang="ru-RU" altLang="ru-RU" b="1" u="sng" dirty="0">
                <a:solidFill>
                  <a:srgbClr val="FF0000"/>
                </a:solidFill>
              </a:rPr>
              <a:t>Сверление</a:t>
            </a:r>
            <a:r>
              <a:rPr lang="ru-RU" altLang="ru-RU" dirty="0"/>
              <a:t> </a:t>
            </a:r>
            <a:r>
              <a:rPr lang="ru-RU" altLang="ru-RU" b="1" dirty="0">
                <a:solidFill>
                  <a:srgbClr val="0000FF"/>
                </a:solidFill>
              </a:rPr>
              <a:t>— вид механической обработки материалов резанием, при котором с помощью специального вращающегося режущего инструмента (сверла) получают отверстия различного диаметра и глубины, или многогранные отверстия различного сечения и глубины.</a:t>
            </a:r>
          </a:p>
        </p:txBody>
      </p:sp>
      <p:pic>
        <p:nvPicPr>
          <p:cNvPr id="114694" name="Picture 14" descr="виды свер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2710371"/>
            <a:ext cx="2706624" cy="36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Rectangle 4"/>
          <p:cNvSpPr>
            <a:spLocks noChangeArrowheads="1"/>
          </p:cNvSpPr>
          <p:nvPr/>
        </p:nvSpPr>
        <p:spPr bwMode="auto">
          <a:xfrm>
            <a:off x="2926080" y="4149725"/>
            <a:ext cx="60483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  <a:r>
              <a:rPr lang="ru-RU" altLang="ru-RU" b="1" dirty="0">
                <a:solidFill>
                  <a:srgbClr val="FF0000"/>
                </a:solidFill>
              </a:rPr>
              <a:t>Виды сверления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 Сверление цилиндрических отверстий. </a:t>
            </a:r>
            <a:endParaRPr lang="en-US" altLang="ru-RU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 Сверление многогранных и овальных отверстий. </a:t>
            </a:r>
            <a:endParaRPr lang="en-US" altLang="ru-RU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 Рассверливание цилиндрических отверстий (увеличение диаметра). </a:t>
            </a:r>
          </a:p>
          <a:p>
            <a:pPr eaLnBrk="1" hangingPunct="1"/>
            <a:r>
              <a:rPr lang="ru-RU" altLang="ru-RU" dirty="0"/>
              <a:t>	</a:t>
            </a:r>
          </a:p>
          <a:p>
            <a:pPr eaLnBrk="1" hangingPunct="1"/>
            <a:r>
              <a:rPr lang="ru-RU" altLang="ru-RU" dirty="0"/>
              <a:t>Для борьбы с разогревом применяют охлаждение с помощью охлаждающих или смазочно-охлаждающих жидкостей.</a:t>
            </a:r>
          </a:p>
        </p:txBody>
      </p:sp>
      <p:pic>
        <p:nvPicPr>
          <p:cNvPr id="114696" name="Picture 9" descr="свер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74" y="1739196"/>
            <a:ext cx="41402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835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29600" cy="43545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77824" y="457200"/>
            <a:ext cx="78089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При </a:t>
            </a: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сверлении</a:t>
            </a:r>
            <a:r>
              <a:rPr lang="ru-RU" altLang="ru-RU" dirty="0"/>
              <a:t> заготовка, как правило, неподвижна, а сверло или другой инструмент для обработки отверстия (зенкер, развертка) получают вращательное движение и подачу.</a:t>
            </a:r>
          </a:p>
        </p:txBody>
      </p:sp>
    </p:spTree>
    <p:extLst>
      <p:ext uri="{BB962C8B-B14F-4D97-AF65-F5344CB8AC3E}">
        <p14:creationId xmlns:p14="http://schemas.microsoft.com/office/powerpoint/2010/main" val="34004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68096" y="609600"/>
            <a:ext cx="81473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b="1" u="sng" dirty="0">
                <a:solidFill>
                  <a:srgbClr val="FF0000"/>
                </a:solidFill>
              </a:rPr>
              <a:t>Обработка металлов резанием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необходима, для того чтобы металлическая заготовка приобрела требуемую форму и размеры, ее поверхность была заданного качества, т.е. чтобы заготовка стала деталью. Делают это при помощи различного инструмента на металлорежущих станках.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68096" y="3886200"/>
            <a:ext cx="80711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Финишные операции</a:t>
            </a:r>
            <a:r>
              <a:rPr lang="ru-RU" altLang="ru-RU" dirty="0"/>
              <a:t> – окончательные. Финишные операции называют </a:t>
            </a: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тонкой</a:t>
            </a:r>
            <a:r>
              <a:rPr lang="ru-RU" altLang="ru-RU" dirty="0"/>
              <a:t> или </a:t>
            </a: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чистовой </a:t>
            </a:r>
            <a:r>
              <a:rPr lang="ru-RU" altLang="ru-RU" dirty="0"/>
              <a:t>обработкой. Высокое качество поверхностей (особенно трущихся) имеет большое значение: от этого зависит </a:t>
            </a:r>
            <a:r>
              <a:rPr lang="ru-RU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долговечность изделия</a:t>
            </a:r>
            <a:r>
              <a:rPr lang="ru-RU" altLang="ru-RU" dirty="0"/>
              <a:t>. 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04672" y="3367206"/>
            <a:ext cx="7997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Обдирочные операции</a:t>
            </a:r>
            <a:r>
              <a:rPr lang="ru-RU" altLang="ru-RU" dirty="0"/>
              <a:t> – предварительные.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2772" y="1959591"/>
            <a:ext cx="799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Обработка резанием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это технологический процесс, при котором происходит образование новых поверхностей отделением поверхностных слоёв металла с образованием стружки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0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2578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37312" y="34826"/>
            <a:ext cx="3706688" cy="6634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обработки поверхностей на сверлильных станках:</a:t>
            </a:r>
          </a:p>
          <a:p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сверление;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– рассверливание;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– зенкерование;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– развертывание;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д, е –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зенкование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ж, з –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цекование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– обработка базовых отверстий;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– нарезание внутренней резьбы;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 – обработка сложных поверхностей;</a:t>
            </a:r>
          </a:p>
          <a:p>
            <a:pPr algn="l"/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движение резания; </a:t>
            </a: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 движение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15DC48-854D-406E-84A9-62553290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88" y="88761"/>
            <a:ext cx="7141463" cy="9610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Инструменты для обработки отверстий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F5B8BC-CCA3-49E2-BEA6-20D01CDF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3" y="813816"/>
            <a:ext cx="7815071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841248" y="975360"/>
            <a:ext cx="807021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  <a:r>
              <a:rPr lang="ru-RU" altLang="ru-RU" sz="2000" b="1" dirty="0">
                <a:solidFill>
                  <a:srgbClr val="FF0000"/>
                </a:solidFill>
              </a:rPr>
              <a:t>Зенкерование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00FF"/>
                </a:solidFill>
              </a:rPr>
              <a:t>— вид механической обработки резанием, в котором с помощью специальных инструментов (зенкеров) получают отверстия или фаски различного диаметра и глубины, после предварительного сверления. Зенкерование является получистовой обработкой резанием.</a:t>
            </a:r>
          </a:p>
          <a:p>
            <a:pPr eaLnBrk="1" hangingPunct="1"/>
            <a:endParaRPr lang="ru-RU" altLang="ru-RU" sz="2000" dirty="0"/>
          </a:p>
          <a:p>
            <a:pPr eaLnBrk="1" hangingPunct="1"/>
            <a:r>
              <a:rPr lang="ru-RU" altLang="ru-RU" sz="2000" b="1" dirty="0"/>
              <a:t>	</a:t>
            </a:r>
            <a:r>
              <a:rPr lang="ru-RU" altLang="ru-RU" sz="2000" b="1" dirty="0">
                <a:solidFill>
                  <a:srgbClr val="FF0000"/>
                </a:solidFill>
              </a:rPr>
              <a:t>Назначение зенкерования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/>
              <a:t> Очистка и сглаживание поверхности отверстий: перед нарезанием резьбы или развёртыванием; </a:t>
            </a:r>
            <a:endParaRPr lang="en-US" altLang="ru-RU" sz="2000" dirty="0"/>
          </a:p>
          <a:p>
            <a:pPr eaLnBrk="1" hangingPunct="1">
              <a:buFontTx/>
              <a:buChar char="•"/>
            </a:pPr>
            <a:r>
              <a:rPr lang="ru-RU" altLang="ru-RU" sz="2000" dirty="0"/>
              <a:t> Калибрование отверстий: для болтов, шпилек и другого крепежа; </a:t>
            </a:r>
            <a:endParaRPr lang="en-US" altLang="ru-RU" sz="2000" dirty="0"/>
          </a:p>
          <a:p>
            <a:pPr eaLnBrk="1" hangingPunct="1">
              <a:buFontTx/>
              <a:buChar char="•"/>
            </a:pPr>
            <a:r>
              <a:rPr lang="ru-RU" altLang="ru-RU" sz="2000" dirty="0"/>
              <a:t> Снятие фасок: для </a:t>
            </a:r>
            <a:r>
              <a:rPr lang="ru-RU" altLang="ru-RU" sz="2000" dirty="0" err="1"/>
              <a:t>скругления</a:t>
            </a:r>
            <a:r>
              <a:rPr lang="ru-RU" altLang="ru-RU" sz="2000" dirty="0"/>
              <a:t> острых углов и удаления заусенцев, также для размещения головок болтов и винтов. </a:t>
            </a:r>
          </a:p>
          <a:p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85786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FF9DE6-92C3-4B88-8CB6-0D33B446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52" y="256032"/>
            <a:ext cx="8375048" cy="373075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/>
              <a:t>Зенкеры.</a:t>
            </a:r>
          </a:p>
          <a:p>
            <a:r>
              <a:rPr lang="ru-RU" sz="8000" dirty="0"/>
              <a:t> Зенкеры – многозубый инструмент для промежуточной или окончательной обработки предварительно подготовленных отверстий.</a:t>
            </a:r>
          </a:p>
          <a:p>
            <a:pPr marL="0" indent="0">
              <a:buNone/>
            </a:pPr>
            <a:r>
              <a:rPr lang="ru-RU" sz="8000" dirty="0"/>
              <a:t>Зенкеры подразделяются: </a:t>
            </a:r>
          </a:p>
          <a:p>
            <a:r>
              <a:rPr lang="ru-RU" sz="8000" dirty="0"/>
              <a:t>По способу крепления на станке: </a:t>
            </a:r>
          </a:p>
          <a:p>
            <a:pPr marL="0" indent="0">
              <a:buNone/>
            </a:pPr>
            <a:r>
              <a:rPr lang="ru-RU" sz="8000" dirty="0"/>
              <a:t>- концевые (с цилиндрическим или коническим хвостовиком);</a:t>
            </a:r>
          </a:p>
          <a:p>
            <a:pPr marL="0" indent="0">
              <a:buNone/>
            </a:pPr>
            <a:r>
              <a:rPr lang="ru-RU" sz="8000" dirty="0"/>
              <a:t>- насадные.</a:t>
            </a:r>
          </a:p>
          <a:p>
            <a:pPr marL="0" indent="0">
              <a:buNone/>
            </a:pPr>
            <a:r>
              <a:rPr lang="ru-RU" sz="8000" dirty="0"/>
              <a:t>По конструкции зенкеры концевые напоминают сверла, но без поперечной кромки. Как правило, они имеют большее число зубьев, состоят из рабочей части и хвостовика. На рабочей части имеются стружечные канавки, которые могут быть прямыми или винтовыми.</a:t>
            </a:r>
          </a:p>
          <a:p>
            <a:pPr>
              <a:buFontTx/>
              <a:buChar char="-"/>
            </a:pPr>
            <a:endParaRPr lang="ru-RU" sz="8000" dirty="0"/>
          </a:p>
          <a:p>
            <a:pPr>
              <a:buFontTx/>
              <a:buChar char="-"/>
            </a:pPr>
            <a:endParaRPr lang="ru-RU" sz="51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A0771A-A871-48F6-9B27-1C0997E05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08" y="4795033"/>
            <a:ext cx="2848462" cy="8426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321FBB-09E5-419C-849C-79D96BD0B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5" y="4535276"/>
            <a:ext cx="2079044" cy="15592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40EF63-8F87-456A-9A49-79EE0857D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2" y="4289860"/>
            <a:ext cx="2848461" cy="21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FF9DE6-92C3-4B88-8CB6-0D33B446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93" y="664768"/>
            <a:ext cx="7809475" cy="1218896"/>
          </a:xfrm>
        </p:spPr>
        <p:txBody>
          <a:bodyPr>
            <a:normAutofit/>
          </a:bodyPr>
          <a:lstStyle/>
          <a:p>
            <a:r>
              <a:rPr lang="ru-RU" sz="1650" b="1" dirty="0"/>
              <a:t>Зенковки.</a:t>
            </a:r>
            <a:endParaRPr lang="ru-RU" dirty="0"/>
          </a:p>
          <a:p>
            <a:r>
              <a:rPr lang="ru-RU" dirty="0"/>
              <a:t>Зенковки – инструмент для образования конических фасонных переходных участков от отверстий к торцам.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3604C5-F239-467C-AB22-21ED7FB9C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3" y="1871821"/>
            <a:ext cx="2143045" cy="8605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7A8BB1-3AD6-4C49-8A66-53EDF1DE8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77" y="1859978"/>
            <a:ext cx="1941128" cy="8605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47985F8-2B82-43AB-96A3-65D2122BB961}"/>
              </a:ext>
            </a:extLst>
          </p:cNvPr>
          <p:cNvSpPr/>
          <p:nvPr/>
        </p:nvSpPr>
        <p:spPr>
          <a:xfrm>
            <a:off x="769312" y="2836801"/>
            <a:ext cx="8045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Цековки </a:t>
            </a:r>
            <a:r>
              <a:rPr lang="ru-RU" dirty="0"/>
              <a:t>с направляющей цапфой – многолезвийный инструмент для обработки цилиндрических углублений и подрезки глухих торцов.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0676BA6-2095-4EB1-85BF-4DD257772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05" y="3790264"/>
            <a:ext cx="2708371" cy="26398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C1A9391-734A-4F91-8FBC-764931549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8" y="3740781"/>
            <a:ext cx="5741659" cy="27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99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804672" y="482540"/>
            <a:ext cx="667512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  <a:r>
              <a:rPr lang="ru-RU" altLang="ru-RU" sz="2000" b="1" dirty="0">
                <a:solidFill>
                  <a:srgbClr val="FF0000"/>
                </a:solidFill>
              </a:rPr>
              <a:t>Развёртывание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00FF"/>
                </a:solidFill>
              </a:rPr>
              <a:t>— вид механической обработки материалов резанием, при котором с помощью специального вращаемого инструмента (развёрток) обрабатывают с высокой точностью, и малой степенью шероховатости поверхности, отверстия различного диаметра и глубины, после предварительного сверления и </a:t>
            </a:r>
          </a:p>
          <a:p>
            <a:pPr eaLnBrk="1" hangingPunct="1"/>
            <a:r>
              <a:rPr lang="ru-RU" altLang="ru-RU" sz="2000" b="1" dirty="0">
                <a:solidFill>
                  <a:srgbClr val="0000FF"/>
                </a:solidFill>
              </a:rPr>
              <a:t>зенкерования. </a:t>
            </a:r>
          </a:p>
          <a:p>
            <a:pPr eaLnBrk="1" hangingPunct="1"/>
            <a:r>
              <a:rPr lang="ru-RU" altLang="ru-RU" sz="2000" b="1" dirty="0"/>
              <a:t>	</a:t>
            </a:r>
          </a:p>
          <a:p>
            <a:pPr eaLnBrk="1" hangingPunct="1"/>
            <a:r>
              <a:rPr lang="ru-RU" altLang="ru-RU" sz="2000" b="1" dirty="0"/>
              <a:t>	</a:t>
            </a:r>
            <a:r>
              <a:rPr lang="ru-RU" altLang="ru-RU" sz="2000" b="1" dirty="0">
                <a:solidFill>
                  <a:srgbClr val="FF0000"/>
                </a:solidFill>
              </a:rPr>
              <a:t>Назначение развёртывания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</a:t>
            </a:r>
            <a:r>
              <a:rPr lang="ru-RU" altLang="ru-RU" sz="2000" dirty="0"/>
              <a:t>Получения точных калиброванных отверстий: посадочные для подшипников, отверстия для плунжеров, валов и </a:t>
            </a:r>
            <a:r>
              <a:rPr lang="ru-RU" altLang="ru-RU" sz="2000" dirty="0" err="1"/>
              <a:t>др</a:t>
            </a:r>
            <a:r>
              <a:rPr lang="ru-RU" altLang="ru-RU" sz="2000" dirty="0"/>
              <a:t> </a:t>
            </a:r>
            <a:endParaRPr lang="en-US" altLang="ru-RU" sz="2000" dirty="0"/>
          </a:p>
          <a:p>
            <a:pPr eaLnBrk="1" hangingPunct="1">
              <a:buFontTx/>
              <a:buChar char="•"/>
            </a:pPr>
            <a:r>
              <a:rPr lang="ru-RU" altLang="ru-RU" sz="2000" dirty="0"/>
              <a:t> Получения малой шероховатости поверхности отверстий: для уменьшения трения, для плотного контакта или посадки. </a:t>
            </a:r>
          </a:p>
          <a:p>
            <a:endParaRPr lang="ru-RU" altLang="ru-RU" sz="2000" dirty="0"/>
          </a:p>
        </p:txBody>
      </p:sp>
      <p:pic>
        <p:nvPicPr>
          <p:cNvPr id="117763" name="Picture 5" descr="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0" y="109728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6" descr="COGS"/>
          <p:cNvPicPr>
            <a:picLocks noChangeAspect="1" noChangeArrowheads="1" noCrop="1"/>
          </p:cNvPicPr>
          <p:nvPr/>
        </p:nvPicPr>
        <p:blipFill>
          <a:blip r:embed="rId3">
            <a:lum bright="-22000" contrast="-2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5304" y="5631180"/>
            <a:ext cx="109728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4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125D6E-E66B-47A7-A8C2-BE9938DFA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0395"/>
            <a:ext cx="8370189" cy="42669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Развертки. </a:t>
            </a:r>
          </a:p>
          <a:p>
            <a:r>
              <a:rPr lang="ru-RU" sz="1400" dirty="0">
                <a:solidFill>
                  <a:schemeClr val="tx1"/>
                </a:solidFill>
              </a:rPr>
              <a:t>Развертки предназначены для чистовой обработки отверстий 6…10 квалитетов точности , </a:t>
            </a:r>
            <a:r>
              <a:rPr lang="en-US" sz="1400" dirty="0">
                <a:solidFill>
                  <a:schemeClr val="tx1"/>
                </a:solidFill>
              </a:rPr>
              <a:t>R</a:t>
            </a:r>
            <a:r>
              <a:rPr lang="en-US" sz="1400" baseline="-25000" dirty="0">
                <a:solidFill>
                  <a:schemeClr val="tx1"/>
                </a:solidFill>
              </a:rPr>
              <a:t>a</a:t>
            </a:r>
            <a:r>
              <a:rPr lang="ru-RU" sz="1400" dirty="0">
                <a:solidFill>
                  <a:schemeClr val="tx1"/>
                </a:solidFill>
              </a:rPr>
              <a:t>2,5…0,63.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Развертки: 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цилиндрические;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конические.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Процесс развертывания: 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уменьшенные припуски на обработку;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увеличенное число зубьев, участвующих одновременно в работе;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 малая толщина и большая ширина стружки;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 надежное направление развертки по отверстию за счет цилиндрической калибрующей части;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 ориентация развертки по отверстию при врезании режущей части.</a:t>
            </a:r>
          </a:p>
          <a:p>
            <a:r>
              <a:rPr lang="ru-RU" sz="1400" dirty="0">
                <a:solidFill>
                  <a:schemeClr val="tx1"/>
                </a:solidFill>
              </a:rPr>
              <a:t> Для обеспечения центрирования развертки по отверстию применяют "плавающие патроны", удлиненные оправки для крепления разверток.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E2BBD1-86F1-4156-A15C-E79B88318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6" y="4815672"/>
            <a:ext cx="1221651" cy="12216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63503A-1D6E-4420-B456-C8CB34751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36" y="4307752"/>
            <a:ext cx="1478916" cy="9822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6A53C5-2A2A-412E-8C30-8BF0B01C6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24" y="5738430"/>
            <a:ext cx="2971800" cy="8095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CF8DEA0-2E1A-4722-AE32-972544E4B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73" y="4375514"/>
            <a:ext cx="3000605" cy="21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5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86054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37312" y="34826"/>
            <a:ext cx="3706688" cy="6634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Сверла:</a:t>
            </a:r>
          </a:p>
          <a:p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спиральное;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передняя поверхность;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поперечная кромка;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главная задняя поверхность;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– ленточка;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– винтовая канавка;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– лапка;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– хвостовик;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– направляющая часть;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– рабочая часть;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– режущая часть;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– главная режущая кромка;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– перовое;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– шнековое;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– кольцевое;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 – центровочное;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 – пушечное;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 – ружейное;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–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инжекторное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сверла;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 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ленточка;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углы резания</a:t>
            </a:r>
          </a:p>
        </p:txBody>
      </p:sp>
    </p:spTree>
    <p:extLst>
      <p:ext uri="{BB962C8B-B14F-4D97-AF65-F5344CB8AC3E}">
        <p14:creationId xmlns:p14="http://schemas.microsoft.com/office/powerpoint/2010/main" val="40764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" y="260648"/>
            <a:ext cx="5378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54950" y="34826"/>
            <a:ext cx="3589050" cy="6634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Зенкеры, </a:t>
            </a:r>
            <a:r>
              <a:rPr lang="ru-RU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цековки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зенковки, развертки:</a:t>
            </a:r>
          </a:p>
          <a:p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зенкер;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б, в – зенковка;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– односторонняя обратная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цековка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 – двусторонняя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цековка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 – развертка;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режущая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калибрующая часть;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– цапфа;</a:t>
            </a: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истинный диаметр развертки;</a:t>
            </a: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 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 ленточки;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углы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резания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8546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58112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b="1" dirty="0">
                <a:solidFill>
                  <a:srgbClr val="FF0000"/>
                </a:solidFill>
              </a:rPr>
              <a:t>Станки сверлильной группы:</a:t>
            </a:r>
          </a:p>
          <a:p>
            <a:pPr indent="450850" algn="ctr"/>
            <a:r>
              <a:rPr lang="ru-RU" b="1" dirty="0"/>
              <a:t>а – вертикально-сверлильный станок; б - вертикально-сверлильный станок с ЧПУ; в – радиально-сверлильный станок; 1 – домкрат; 2 – стол;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 </a:t>
            </a:r>
            <a:r>
              <a:rPr lang="ru-RU" b="1" dirty="0"/>
              <a:t>– шпиндель; </a:t>
            </a:r>
            <a:r>
              <a:rPr lang="ru-RU" b="1" dirty="0" smtClean="0"/>
              <a:t>4 </a:t>
            </a:r>
            <a:r>
              <a:rPr lang="ru-RU" b="1" dirty="0"/>
              <a:t>– сверлильная головка; 5 – электродвигатель; 6 – блок;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 </a:t>
            </a:r>
            <a:r>
              <a:rPr lang="ru-RU" b="1" dirty="0"/>
              <a:t>– противовесы; </a:t>
            </a:r>
            <a:r>
              <a:rPr lang="ru-RU" b="1" dirty="0" smtClean="0"/>
              <a:t>8 </a:t>
            </a:r>
            <a:r>
              <a:rPr lang="ru-RU" b="1" dirty="0"/>
              <a:t>– вертикальная станина (колонна); 9 – фундаментная плита; </a:t>
            </a:r>
          </a:p>
          <a:p>
            <a:pPr indent="450850" algn="ctr"/>
            <a:r>
              <a:rPr lang="ru-RU" b="1" dirty="0"/>
              <a:t>10 – траверса; 11 – коробка скоростей; 12 – винтовой механизм;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13 </a:t>
            </a:r>
            <a:r>
              <a:rPr lang="ru-RU" b="1" dirty="0"/>
              <a:t>– гильза; </a:t>
            </a:r>
            <a:r>
              <a:rPr lang="ru-RU" b="1" dirty="0" smtClean="0"/>
              <a:t>14 </a:t>
            </a:r>
            <a:r>
              <a:rPr lang="ru-RU" b="1" dirty="0"/>
              <a:t>– тумба; 15 – </a:t>
            </a:r>
            <a:r>
              <a:rPr lang="ru-RU" b="1" dirty="0" smtClean="0"/>
              <a:t>салазки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51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2104" y="138113"/>
            <a:ext cx="8229600" cy="792162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</a:t>
            </a:r>
            <a:r>
              <a:rPr lang="ru-RU" alt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 Основные понятия процесса резания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81812" y="5551967"/>
            <a:ext cx="80070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Для осуществления процесса резания необходимо относительное движение заготовки и режущего инструмента, для чего используются металлорежущие станки. Относительные движения заготовки и инструмента осуществляются при помощи рабочих органов металлорежущих станков.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43712" y="801624"/>
            <a:ext cx="8183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Обработка металлов резанием</a:t>
            </a:r>
            <a:r>
              <a:rPr lang="ru-RU" altLang="ru-RU" dirty="0"/>
              <a:t> </a:t>
            </a:r>
            <a:r>
              <a:rPr lang="ru-RU" altLang="ru-RU" b="1" dirty="0">
                <a:solidFill>
                  <a:srgbClr val="0000FF"/>
                </a:solidFill>
              </a:rPr>
              <a:t>− технологический процесс обработки заготовки, путем снятия с ее поверхности слоя металла в виде стружки, осуществляемый режущими инструментами на металлорежущих станках с целью получения необходимой геометрической формы, точности и чистоты поверхности детали.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81812" y="4481194"/>
            <a:ext cx="8107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Закономерности обработки металлов резанием рассматриваются как результат взаимодействия </a:t>
            </a: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 станок – приспособление – инструмент – деталь (СПИД).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6958" y="2426395"/>
            <a:ext cx="80825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резании происходит процесс пластического деформирования и удаление слоя материала под действием </a:t>
            </a:r>
            <a:r>
              <a:rPr lang="ru-RU" b="1" dirty="0"/>
              <a:t>клинообразного</a:t>
            </a:r>
            <a:r>
              <a:rPr lang="ru-RU" dirty="0"/>
              <a:t> твердого тела — </a:t>
            </a:r>
            <a:r>
              <a:rPr lang="ru-RU" b="1" dirty="0">
                <a:solidFill>
                  <a:srgbClr val="FF0000"/>
                </a:solidFill>
              </a:rPr>
              <a:t>инструмента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осуществления процесса резания необходимо выполнение двух основных условий: заготовка и инструмент должны </a:t>
            </a:r>
            <a:r>
              <a:rPr lang="ru-RU" b="1" dirty="0"/>
              <a:t>перемещаться</a:t>
            </a:r>
            <a:r>
              <a:rPr lang="ru-RU" dirty="0"/>
              <a:t> друг относительно друга; </a:t>
            </a:r>
            <a:r>
              <a:rPr lang="ru-RU" b="1" dirty="0"/>
              <a:t>твердость режущего инструмента </a:t>
            </a:r>
            <a:r>
              <a:rPr lang="ru-RU" dirty="0"/>
              <a:t>должна превосходить твердость обрабатываемой заготовки.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  <p:bldP spid="419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73E09-3231-46D4-8117-C4E6514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825496"/>
            <a:ext cx="7970139" cy="1837944"/>
          </a:xfrm>
        </p:spPr>
        <p:txBody>
          <a:bodyPr>
            <a:noAutofit/>
          </a:bodyPr>
          <a:lstStyle/>
          <a:p>
            <a:pPr algn="ctr"/>
            <a:r>
              <a:rPr lang="ru-RU" sz="6000" spc="500" dirty="0" smtClean="0">
                <a:solidFill>
                  <a:srgbClr val="C00000"/>
                </a:solidFill>
              </a:rPr>
              <a:t>фрезерование</a:t>
            </a:r>
            <a:endParaRPr lang="ru-RU" sz="6000" spc="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9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ChangeArrowheads="1"/>
          </p:cNvSpPr>
          <p:nvPr/>
        </p:nvSpPr>
        <p:spPr bwMode="auto">
          <a:xfrm>
            <a:off x="713231" y="98892"/>
            <a:ext cx="81838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  <a:r>
              <a:rPr lang="ru-RU" altLang="ru-RU" sz="2000" b="1" dirty="0">
                <a:solidFill>
                  <a:srgbClr val="FF0000"/>
                </a:solidFill>
              </a:rPr>
              <a:t>Фрезерование</a:t>
            </a:r>
            <a:r>
              <a:rPr lang="ru-RU" altLang="ru-RU" sz="2000" dirty="0"/>
              <a:t> </a:t>
            </a:r>
            <a:r>
              <a:rPr lang="ru-RU" altLang="ru-RU" sz="2000" b="1" dirty="0">
                <a:solidFill>
                  <a:srgbClr val="0000FF"/>
                </a:solidFill>
              </a:rPr>
              <a:t>представляет вид обработки резанием при помощи инструмента, называемого фрезой. </a:t>
            </a:r>
            <a:endParaRPr lang="ru-RU" altLang="ru-RU" sz="20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Фреза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000" b="1" dirty="0">
                <a:solidFill>
                  <a:srgbClr val="006600"/>
                </a:solidFill>
              </a:rPr>
              <a:t>является режущим инструментом с несколькими зубьями, каждый из которых представляет собой простейший резец.</a:t>
            </a:r>
          </a:p>
          <a:p>
            <a:pPr eaLnBrk="1" hangingPunct="1"/>
            <a:endParaRPr lang="ru-RU" altLang="ru-RU" sz="2000" dirty="0"/>
          </a:p>
        </p:txBody>
      </p:sp>
      <p:pic>
        <p:nvPicPr>
          <p:cNvPr id="119823" name="Picture 15" descr="za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70" y="2843784"/>
            <a:ext cx="5171329" cy="40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713231" y="2943306"/>
            <a:ext cx="33924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</a:rPr>
              <a:t>Официальным </a:t>
            </a:r>
            <a:r>
              <a:rPr lang="ru-RU" altLang="ru-RU" b="1" dirty="0">
                <a:solidFill>
                  <a:srgbClr val="0000FF"/>
                </a:solidFill>
              </a:rPr>
              <a:t>изобретателем фрезерного станка является англичанин Уитни который получил патент на такой станок в 1818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3231" y="1798098"/>
            <a:ext cx="8257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00FF"/>
                </a:solidFill>
              </a:rPr>
              <a:t>Фреза и фрезерование изобретены в Германии и Австрии в 17-18 веке, так как фрезерование требовало прочной станины станка с точными подшипниками, а радиально-упорные подшипники изобрел Леонардо да Винчи.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82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29600" cy="44926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58952" y="228600"/>
            <a:ext cx="80040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Фрезерование</a:t>
            </a:r>
            <a:r>
              <a:rPr lang="ru-RU" altLang="ru-RU" dirty="0"/>
              <a:t> производится при одновременном быстром вращении </a:t>
            </a: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многолезвийного инструмента – фрезы</a:t>
            </a:r>
            <a:r>
              <a:rPr lang="ru-RU" altLang="ru-RU" dirty="0"/>
              <a:t> и медленном перемещении заготовки. Фрезерованием можно изготавливать плоскостные детали, зубчатые и резьбовые поверхности, и тела вращения.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21349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6"/>
            <a:ext cx="8858312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схемы фрезерования</a:t>
            </a: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1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33479"/>
            <a:ext cx="5153025" cy="30956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ris__336_tehn__metal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741" y="3841164"/>
            <a:ext cx="4738695" cy="225241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6248" y="6000744"/>
            <a:ext cx="470118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 – схема встречного фрезерования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попутного фрезерования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15536" y="861543"/>
            <a:ext cx="35719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ru-R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главное движение резания (вращение фрезы);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ψ 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угол поворота зуба фрезы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b="1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фрезы по вершинам зубьев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el-GR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δ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угол резания;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глубина резания;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b="1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направление движения подачи заготовки;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 подачи на зуб (величина перемещения заготовки под обработку одним зубом фрезы, мм/зуб)</a:t>
            </a:r>
            <a:endParaRPr lang="ru-RU" sz="20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37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423620"/>
              </p:ext>
            </p:extLst>
          </p:nvPr>
        </p:nvGraphicFramePr>
        <p:xfrm>
          <a:off x="0" y="731618"/>
          <a:ext cx="9144000" cy="168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7526872"/>
              </p:ext>
            </p:extLst>
          </p:nvPr>
        </p:nvGraphicFramePr>
        <p:xfrm>
          <a:off x="4861326" y="2669394"/>
          <a:ext cx="3962400" cy="167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1876" name="Picture 22" descr="против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68" y="4494371"/>
            <a:ext cx="1862136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7" name="Picture 23" descr="п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27" y="4494371"/>
            <a:ext cx="1917699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9" name="Text Box 13"/>
          <p:cNvSpPr txBox="1">
            <a:spLocks noChangeArrowheads="1"/>
          </p:cNvSpPr>
          <p:nvPr/>
        </p:nvSpPr>
        <p:spPr bwMode="auto">
          <a:xfrm>
            <a:off x="2532063" y="-48200"/>
            <a:ext cx="39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u="sng" dirty="0" smtClean="0">
                <a:solidFill>
                  <a:srgbClr val="C00000"/>
                </a:solidFill>
              </a:rPr>
              <a:t>КЛАССИФИКАЦИЯ</a:t>
            </a:r>
            <a:endParaRPr lang="ru-RU" altLang="ru-RU" sz="32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0831077"/>
              </p:ext>
            </p:extLst>
          </p:nvPr>
        </p:nvGraphicFramePr>
        <p:xfrm>
          <a:off x="-35330" y="5083589"/>
          <a:ext cx="5919008" cy="154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1887" name="Text Box 21"/>
          <p:cNvSpPr txBox="1">
            <a:spLocks noChangeArrowheads="1"/>
          </p:cNvSpPr>
          <p:nvPr/>
        </p:nvSpPr>
        <p:spPr bwMode="auto">
          <a:xfrm>
            <a:off x="736610" y="3161506"/>
            <a:ext cx="38893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</a:rPr>
              <a:t>*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00FF"/>
                </a:solidFill>
              </a:rPr>
              <a:t>В зависимости от расположения шпинделя станка и удобства закрепления обрабатываемой заготовки </a:t>
            </a:r>
          </a:p>
        </p:txBody>
      </p:sp>
    </p:spTree>
    <p:extLst>
      <p:ext uri="{BB962C8B-B14F-4D97-AF65-F5344CB8AC3E}">
        <p14:creationId xmlns:p14="http://schemas.microsoft.com/office/powerpoint/2010/main" val="329485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Основные типы фрез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 descr="34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53898"/>
            <a:ext cx="3429024" cy="4194524"/>
          </a:xfrm>
          <a:prstGeom prst="rect">
            <a:avLst/>
          </a:prstGeom>
        </p:spPr>
      </p:pic>
      <p:pic>
        <p:nvPicPr>
          <p:cNvPr id="5" name="Рисунок 4" descr="ris__337_tehn__metal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304" y="714357"/>
            <a:ext cx="4687662" cy="518173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4929210"/>
            <a:ext cx="3429024" cy="18573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цилиндрическая (а, б)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торцевая (в)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baseline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3, 4, 5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b="1" baseline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дисковая (и, к, л);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6, 7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концевая (е, ж);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baseline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угловая двухсторонняя;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9, 10 – фасонная (н);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 – шпоночная (</a:t>
            </a:r>
            <a:r>
              <a:rPr lang="ru-RU" sz="2000" b="1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00496" y="5857892"/>
            <a:ext cx="488503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</a:t>
            </a:r>
            <a:r>
              <a:rPr lang="ru-RU" sz="2000" b="1" noProof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2000" b="1" noProof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комбинированная (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торцевая и цилиндрическая)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 – комбинированная (угловая и торцевая).</a:t>
            </a:r>
          </a:p>
        </p:txBody>
      </p:sp>
    </p:spTree>
    <p:extLst>
      <p:ext uri="{BB962C8B-B14F-4D97-AF65-F5344CB8AC3E}">
        <p14:creationId xmlns:p14="http://schemas.microsoft.com/office/powerpoint/2010/main" val="316752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Конструкции фрезерного инструмента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1-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31"/>
            <a:ext cx="6500858" cy="3087907"/>
          </a:xfrm>
          <a:prstGeom prst="rect">
            <a:avLst/>
          </a:prstGeom>
        </p:spPr>
      </p:pic>
      <p:pic>
        <p:nvPicPr>
          <p:cNvPr id="6" name="Рисунок 5" descr="71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929066"/>
            <a:ext cx="2258568" cy="19110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71604" y="5929330"/>
            <a:ext cx="185738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</a:t>
            </a:r>
            <a:r>
              <a:rPr lang="ru-RU" sz="2000" b="1" noProof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концевая;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б) шпоночная;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торцевая.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Рисунок 8" descr="s505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2714644" cy="240500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215074" y="5500702"/>
            <a:ext cx="271464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</a:t>
            </a:r>
            <a:r>
              <a:rPr lang="ru-RU" sz="2000" b="1" noProof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цилиндрическая;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б) дисковая;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угловая;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г) фасонная.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88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5F223E-544A-47B9-A18A-2E468DCC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78" y="174857"/>
            <a:ext cx="6741870" cy="1023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Многолезвийные инструменты – </a:t>
            </a:r>
            <a:r>
              <a:rPr lang="ru-RU" sz="2800" b="1" dirty="0" smtClean="0">
                <a:solidFill>
                  <a:srgbClr val="C00000"/>
                </a:solidFill>
              </a:rPr>
              <a:t>фрезы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altLang="ru-RU" sz="16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89EA27-3005-4AD9-953E-FC15987D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5" y="1197864"/>
            <a:ext cx="4241609" cy="4802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3EAE0E-E396-4625-9D3A-04DFAD26B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27" y="3991562"/>
            <a:ext cx="4019783" cy="19487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01DD08F-F445-484F-9C4F-F8CB2F2D4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9" y="54253"/>
            <a:ext cx="1397363" cy="10480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C3CB15-93D9-48E1-AD92-BF5F51BBB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44" y="1280159"/>
            <a:ext cx="3959666" cy="24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94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5F223E-544A-47B9-A18A-2E468DCC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366" y="146305"/>
            <a:ext cx="7390570" cy="585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Многолезвийные инструменты – </a:t>
            </a:r>
            <a:r>
              <a:rPr lang="ru-RU" sz="2800" b="1" dirty="0" smtClean="0">
                <a:solidFill>
                  <a:srgbClr val="C00000"/>
                </a:solidFill>
              </a:rPr>
              <a:t>фрезы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altLang="ru-RU" sz="16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74D328-A5C5-418E-AA28-B8DDC076B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0" y="863576"/>
            <a:ext cx="7454578" cy="5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55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2" y="260648"/>
            <a:ext cx="8391800" cy="385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59939" y="4437112"/>
            <a:ext cx="74479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Станки </a:t>
            </a:r>
            <a:r>
              <a:rPr lang="ru-RU" b="1" dirty="0">
                <a:solidFill>
                  <a:srgbClr val="C00000"/>
                </a:solidFill>
              </a:rPr>
              <a:t>фрезерной группы:</a:t>
            </a:r>
          </a:p>
          <a:p>
            <a:pPr algn="ctr"/>
            <a:r>
              <a:rPr lang="ru-RU" b="1" dirty="0"/>
              <a:t>а – горизонтально-фрезерный; б – вертикально-фрезерный;</a:t>
            </a:r>
          </a:p>
          <a:p>
            <a:pPr algn="ctr"/>
            <a:r>
              <a:rPr lang="ru-RU" b="1" dirty="0"/>
              <a:t>1 – фундаментная плита; 2 – станина; 3 – коробка скоростей; 4 – хобот;</a:t>
            </a:r>
          </a:p>
          <a:p>
            <a:pPr algn="ctr"/>
            <a:r>
              <a:rPr lang="ru-RU" b="1" dirty="0"/>
              <a:t>5 – шпиндельный узел; 6 – поперечные салазки; 7 – стол; 8 – серьга;</a:t>
            </a:r>
          </a:p>
          <a:p>
            <a:pPr algn="ctr"/>
            <a:r>
              <a:rPr lang="ru-RU" b="1" dirty="0"/>
              <a:t>9 – поворотные салазки; 10 – продольные салазки; 11 – консоль;</a:t>
            </a:r>
          </a:p>
          <a:p>
            <a:pPr algn="ctr"/>
            <a:r>
              <a:rPr lang="ru-RU" b="1" dirty="0"/>
              <a:t>12 – поворотная планшайба; 13 - шпиндель</a:t>
            </a:r>
          </a:p>
        </p:txBody>
      </p:sp>
    </p:spTree>
    <p:extLst>
      <p:ext uri="{BB962C8B-B14F-4D97-AF65-F5344CB8AC3E}">
        <p14:creationId xmlns:p14="http://schemas.microsoft.com/office/powerpoint/2010/main" val="30621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762000" y="1603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Основные </a:t>
            </a:r>
            <a:r>
              <a:rPr lang="ru-RU" alt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виды обработки металлов резанием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438400" y="914400"/>
            <a:ext cx="4267200" cy="6858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Обработка лезвийным</a:t>
            </a:r>
            <a:r>
              <a:rPr lang="en-US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инструментом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152400" y="2133600"/>
            <a:ext cx="2667000" cy="45720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800" b="1" i="0" dirty="0">
                <a:solidFill>
                  <a:srgbClr val="FF0000"/>
                </a:solidFill>
              </a:rPr>
              <a:t>Точение: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обтачивание,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растачивание,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подрезание,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разрезание.</a:t>
            </a:r>
          </a:p>
          <a:p>
            <a:r>
              <a:rPr lang="ru-RU" altLang="ru-RU" sz="1800" b="1" i="0" dirty="0">
                <a:solidFill>
                  <a:srgbClr val="FF0000"/>
                </a:solidFill>
              </a:rPr>
              <a:t>Обработка осевым инструментом: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сверление,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зенкерование,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развертывание,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фрезерование,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строгание,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долбление,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протягивание,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 err="1">
                <a:solidFill>
                  <a:srgbClr val="0000FF"/>
                </a:solidFill>
              </a:rPr>
              <a:t>резьбонарезание</a:t>
            </a:r>
            <a:r>
              <a:rPr lang="ru-RU" altLang="ru-RU" sz="1800" i="0" dirty="0">
                <a:solidFill>
                  <a:srgbClr val="0000FF"/>
                </a:solidFill>
              </a:rPr>
              <a:t>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altLang="ru-RU" sz="1800" i="0" dirty="0" err="1">
                <a:solidFill>
                  <a:srgbClr val="0000FF"/>
                </a:solidFill>
              </a:rPr>
              <a:t>зубонарезание</a:t>
            </a:r>
            <a:r>
              <a:rPr lang="ru-RU" altLang="ru-RU" sz="1800" i="0" dirty="0">
                <a:solidFill>
                  <a:srgbClr val="0000FF"/>
                </a:solidFill>
              </a:rPr>
              <a:t>,</a:t>
            </a:r>
            <a:endParaRPr lang="ru-RU" altLang="ru-RU" sz="1800" dirty="0">
              <a:solidFill>
                <a:srgbClr val="0000FF"/>
              </a:solidFill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3200400" y="2514600"/>
            <a:ext cx="2743200" cy="37338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altLang="ru-RU" sz="1800" b="1" i="0" dirty="0">
                <a:solidFill>
                  <a:srgbClr val="FF0000"/>
                </a:solidFill>
              </a:rPr>
              <a:t>Шлифование: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круглое,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плоское,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внутреннее,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dirty="0">
                <a:solidFill>
                  <a:srgbClr val="0000FF"/>
                </a:solidFill>
              </a:rPr>
              <a:t>бесцентровое,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dirty="0" err="1">
                <a:solidFill>
                  <a:srgbClr val="0000FF"/>
                </a:solidFill>
              </a:rPr>
              <a:t>резьбошлифование</a:t>
            </a:r>
            <a:r>
              <a:rPr lang="ru-RU" altLang="ru-RU" sz="1800" i="0" dirty="0">
                <a:solidFill>
                  <a:srgbClr val="0000FF"/>
                </a:solidFill>
              </a:rPr>
              <a:t>,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dirty="0" err="1">
                <a:solidFill>
                  <a:srgbClr val="0000FF"/>
                </a:solidFill>
              </a:rPr>
              <a:t>зубошлифование</a:t>
            </a:r>
            <a:r>
              <a:rPr lang="ru-RU" altLang="ru-RU" sz="1800" i="0" dirty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ru-RU" altLang="ru-RU" sz="1800" b="1" i="0" noProof="1">
                <a:solidFill>
                  <a:srgbClr val="FF0000"/>
                </a:solidFill>
              </a:rPr>
              <a:t>Доводка: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притирка,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хонингование,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суперфиниширование,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абразивно-жидкостная обработка</a:t>
            </a:r>
            <a:endParaRPr lang="ru-RU" altLang="ru-RU" sz="1800" dirty="0">
              <a:solidFill>
                <a:srgbClr val="0000FF"/>
              </a:solidFill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324600" y="2514600"/>
            <a:ext cx="2667000" cy="3319272"/>
          </a:xfrm>
          <a:prstGeom prst="rect">
            <a:avLst/>
          </a:prstGeom>
          <a:solidFill>
            <a:srgbClr val="FFFFFF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altLang="ru-RU" sz="1800" b="1" i="0" noProof="1">
                <a:solidFill>
                  <a:srgbClr val="FF0000"/>
                </a:solidFill>
              </a:rPr>
              <a:t>Электрофизические методы обработки: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электроэррозионная,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электрохимическая,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ультразвуковая,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лучевая,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плазменная,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химическая,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ru-RU" altLang="ru-RU" sz="1800" i="0" noProof="1">
                <a:solidFill>
                  <a:srgbClr val="0000FF"/>
                </a:solidFill>
              </a:rPr>
              <a:t>анодно-механическая</a:t>
            </a:r>
            <a:endParaRPr lang="ru-RU" altLang="ru-RU" sz="1800" dirty="0">
              <a:solidFill>
                <a:srgbClr val="0000FF"/>
              </a:solidFill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1981200" y="1600200"/>
            <a:ext cx="26670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4572000" y="1600200"/>
            <a:ext cx="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4572000" y="1600200"/>
            <a:ext cx="281940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  <p:bldP spid="50190" grpId="0" animBg="1"/>
      <p:bldP spid="50191" grpId="0" animBg="1"/>
      <p:bldP spid="50192" grpId="0" animBg="1"/>
      <p:bldP spid="50193" grpId="0" animBg="1"/>
      <p:bldP spid="50194" grpId="0" animBg="1"/>
      <p:bldP spid="50195" grpId="0" animBg="1"/>
      <p:bldP spid="501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73E09-3231-46D4-8117-C4E6514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825496"/>
            <a:ext cx="7970139" cy="1837944"/>
          </a:xfrm>
        </p:spPr>
        <p:txBody>
          <a:bodyPr>
            <a:noAutofit/>
          </a:bodyPr>
          <a:lstStyle/>
          <a:p>
            <a:pPr algn="ctr"/>
            <a:r>
              <a:rPr lang="ru-RU" sz="6000" spc="500" dirty="0" smtClean="0">
                <a:solidFill>
                  <a:srgbClr val="C00000"/>
                </a:solidFill>
              </a:rPr>
              <a:t>долбление</a:t>
            </a:r>
            <a:endParaRPr lang="ru-RU" sz="6000" spc="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10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810324" y="3865532"/>
            <a:ext cx="833367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  <a:r>
              <a:rPr lang="ru-RU" altLang="ru-RU" sz="2000" b="1" dirty="0"/>
              <a:t>Назначение долбления</a:t>
            </a:r>
          </a:p>
          <a:p>
            <a:pPr marL="265113" indent="-265113" eaLnBrk="1" hangingPunct="1">
              <a:buFontTx/>
              <a:buChar char="•"/>
            </a:pPr>
            <a:r>
              <a:rPr lang="ru-RU" altLang="ru-RU" sz="2000" dirty="0" smtClean="0"/>
              <a:t>Обработка </a:t>
            </a:r>
            <a:r>
              <a:rPr lang="ru-RU" altLang="ru-RU" sz="2000" dirty="0"/>
              <a:t>наружных поверхностей, в том числе. </a:t>
            </a:r>
            <a:endParaRPr lang="en-US" altLang="ru-RU" sz="2000" dirty="0"/>
          </a:p>
          <a:p>
            <a:pPr marL="265113" indent="-265113" eaLnBrk="1" hangingPunct="1">
              <a:buFontTx/>
              <a:buChar char="•"/>
            </a:pPr>
            <a:r>
              <a:rPr lang="ru-RU" altLang="ru-RU" sz="2000" dirty="0" smtClean="0"/>
              <a:t>Обработка </a:t>
            </a:r>
            <a:r>
              <a:rPr lang="ru-RU" altLang="ru-RU" sz="2000" dirty="0"/>
              <a:t>внутренних цилиндрических, многогранных и неравнобоких поверхностей(сквозных и «глухих» отверстий и полостей) </a:t>
            </a:r>
            <a:endParaRPr lang="en-US" altLang="ru-RU" sz="2000" dirty="0"/>
          </a:p>
          <a:p>
            <a:pPr marL="265113" indent="-265113" eaLnBrk="1" hangingPunct="1">
              <a:buFontTx/>
              <a:buChar char="•"/>
            </a:pPr>
            <a:r>
              <a:rPr lang="ru-RU" altLang="ru-RU" sz="2000" dirty="0" smtClean="0"/>
              <a:t>Нарезание </a:t>
            </a:r>
            <a:r>
              <a:rPr lang="ru-RU" altLang="ru-RU" sz="2000" dirty="0"/>
              <a:t>зубчатых колёс как наружного, так и внутреннего зацепления. </a:t>
            </a:r>
          </a:p>
          <a:p>
            <a:pPr marL="265113" indent="-265113" eaLnBrk="1" hangingPunct="1">
              <a:buFontTx/>
              <a:buChar char="•"/>
            </a:pPr>
            <a:r>
              <a:rPr lang="ru-RU" altLang="ru-RU" sz="2000" dirty="0"/>
              <a:t>Причем нарезать колесо с внутренним зацеплением возможно только долблением.</a:t>
            </a:r>
          </a:p>
        </p:txBody>
      </p:sp>
      <p:sp>
        <p:nvSpPr>
          <p:cNvPr id="118787" name="Rectangle 6"/>
          <p:cNvSpPr>
            <a:spLocks noChangeArrowheads="1"/>
          </p:cNvSpPr>
          <p:nvPr/>
        </p:nvSpPr>
        <p:spPr bwMode="auto">
          <a:xfrm>
            <a:off x="931355" y="104775"/>
            <a:ext cx="4953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	</a:t>
            </a:r>
            <a:r>
              <a:rPr lang="ru-RU" altLang="ru-RU" sz="2000" b="1" dirty="0">
                <a:solidFill>
                  <a:srgbClr val="FF0000"/>
                </a:solidFill>
              </a:rPr>
              <a:t>Долбление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00FF"/>
                </a:solidFill>
              </a:rPr>
              <a:t>— вид механической обработки металлов резанием, при которой инструмент (</a:t>
            </a:r>
            <a:r>
              <a:rPr lang="ru-RU" altLang="ru-RU" sz="2000" b="1" dirty="0" err="1">
                <a:solidFill>
                  <a:srgbClr val="0000FF"/>
                </a:solidFill>
              </a:rPr>
              <a:t>долбяк</a:t>
            </a:r>
            <a:r>
              <a:rPr lang="ru-RU" altLang="ru-RU" sz="2000" b="1" dirty="0">
                <a:solidFill>
                  <a:srgbClr val="0000FF"/>
                </a:solidFill>
              </a:rPr>
              <a:t>) совершая возвратно-поступательные движения, срезает обрабатываемый материал. </a:t>
            </a:r>
            <a:r>
              <a:rPr lang="ru-RU" altLang="ru-RU" sz="2000" dirty="0"/>
              <a:t>Долбление очень близко к другому виду обработки материалов резанием, строганию.</a:t>
            </a:r>
          </a:p>
          <a:p>
            <a:pPr eaLnBrk="1" hangingPunct="1"/>
            <a:r>
              <a:rPr lang="ru-RU" altLang="ru-RU" b="1" dirty="0"/>
              <a:t>	</a:t>
            </a:r>
          </a:p>
        </p:txBody>
      </p:sp>
      <p:pic>
        <p:nvPicPr>
          <p:cNvPr id="118790" name="Picture 6" descr="84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04775"/>
            <a:ext cx="30734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art22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79" y="2491580"/>
            <a:ext cx="3011487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1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" y="737320"/>
            <a:ext cx="568497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554950" y="737321"/>
            <a:ext cx="3589050" cy="611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/>
          </a:p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-в – строгание плоских горизонтальных и наклонных поверхностей;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г, д – строгание пазов и рифлений;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 – строгание фасонной поверхности по копиру;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 – долбление плоской поверхности;</a:t>
            </a: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– долбление фасонной поверхности круговой подачей;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– долбление шпоночного паза;</a:t>
            </a:r>
          </a:p>
          <a:p>
            <a:pPr algn="l"/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движение резания;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 движение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подачи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70" y="0"/>
            <a:ext cx="91370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C00000"/>
                </a:solidFill>
              </a:rPr>
              <a:t>Виды строгальных и долбежных </a:t>
            </a:r>
            <a:r>
              <a:rPr lang="ru-RU" sz="3000" b="1" dirty="0" smtClean="0">
                <a:solidFill>
                  <a:srgbClr val="C00000"/>
                </a:solidFill>
              </a:rPr>
              <a:t>работ</a:t>
            </a:r>
            <a:endParaRPr lang="ru-RU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71800" y="587727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Продольно-строгальный станок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rcRect/>
          <a:stretch>
            <a:fillRect/>
          </a:stretch>
        </p:blipFill>
        <p:spPr bwMode="auto">
          <a:xfrm>
            <a:off x="764720" y="705264"/>
            <a:ext cx="7560840" cy="48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9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73E09-3231-46D4-8117-C4E6514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825496"/>
            <a:ext cx="7970139" cy="1837944"/>
          </a:xfrm>
        </p:spPr>
        <p:txBody>
          <a:bodyPr>
            <a:noAutofit/>
          </a:bodyPr>
          <a:lstStyle/>
          <a:p>
            <a:pPr algn="ctr"/>
            <a:r>
              <a:rPr lang="ru-RU" sz="6000" spc="500" dirty="0" smtClean="0">
                <a:solidFill>
                  <a:srgbClr val="C00000"/>
                </a:solidFill>
              </a:rPr>
              <a:t>протягивание</a:t>
            </a:r>
            <a:endParaRPr lang="ru-RU" sz="6000" spc="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47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ChangeArrowheads="1"/>
          </p:cNvSpPr>
          <p:nvPr/>
        </p:nvSpPr>
        <p:spPr bwMode="auto">
          <a:xfrm>
            <a:off x="694944" y="-273050"/>
            <a:ext cx="844905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b="1" dirty="0" err="1">
                <a:solidFill>
                  <a:srgbClr val="FF0000"/>
                </a:solidFill>
              </a:rPr>
              <a:t>Протя́гивание</a:t>
            </a:r>
            <a:r>
              <a:rPr lang="ru-RU" altLang="ru-RU" dirty="0">
                <a:solidFill>
                  <a:srgbClr val="FF0000"/>
                </a:solidFill>
              </a:rPr>
              <a:t> </a:t>
            </a:r>
            <a:r>
              <a:rPr lang="ru-RU" altLang="ru-RU" b="1" dirty="0">
                <a:solidFill>
                  <a:srgbClr val="0000FF"/>
                </a:solidFill>
              </a:rPr>
              <a:t>— вид обработки металлов резанием, при котором используется специфический инструмент, так называемые </a:t>
            </a:r>
            <a:r>
              <a:rPr lang="ru-RU" altLang="ru-RU" b="1" dirty="0">
                <a:solidFill>
                  <a:srgbClr val="FF0000"/>
                </a:solidFill>
              </a:rPr>
              <a:t>протяжки</a:t>
            </a:r>
            <a:r>
              <a:rPr lang="ru-RU" altLang="ru-RU" b="1" dirty="0">
                <a:solidFill>
                  <a:srgbClr val="0000FF"/>
                </a:solidFill>
              </a:rPr>
              <a:t>. </a:t>
            </a:r>
            <a:r>
              <a:rPr lang="ru-RU" altLang="ru-RU" dirty="0"/>
              <a:t>Протягиванию предшествуют подготовительные операции металлообработки, такие как сверление, зенкерование, развертывание, вырубка (т. е. для проведения протягивания требуется достаточно точно обработанная поверхность заготовки). </a:t>
            </a:r>
          </a:p>
          <a:p>
            <a:pPr eaLnBrk="1" hangingPunct="1"/>
            <a:r>
              <a:rPr lang="ru-RU" altLang="ru-RU" b="1" dirty="0"/>
              <a:t>	</a:t>
            </a:r>
          </a:p>
          <a:p>
            <a:pPr eaLnBrk="1" hangingPunct="1"/>
            <a:r>
              <a:rPr lang="ru-RU" altLang="ru-RU" b="1" dirty="0"/>
              <a:t>	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b="1" dirty="0"/>
              <a:t>	Применение протягивания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 Обработка отверстий нарезного огнестрельного оружия (стволы пистолетов, пулемётов, пушек). </a:t>
            </a:r>
            <a:endParaRPr lang="en-US" altLang="ru-RU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 Обработка посадочных поверхностей лопаток турбин авиадвигателей. </a:t>
            </a:r>
            <a:endParaRPr lang="en-US" altLang="ru-RU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 Нарезание шлицов и шпоночных канавок. </a:t>
            </a:r>
            <a:endParaRPr lang="en-US" altLang="ru-RU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 Обработка сложных наружных профилей. </a:t>
            </a:r>
            <a:endParaRPr lang="en-US" altLang="ru-RU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 Калибрование цилиндрических, многогранных, фигурных отверстий. 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	Протягивание применяется в крупносерийном и массовом производстве металлоизделий, и редко в мелкосерийном и единичном. Протяжки различных конструкций — наружные, внутренние, и дорны, являются одними из наиболее дорогих инструментов для выполнения металлообработки. Как альтернативу протягиванию, применяют долбление.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122883" name="Рисунок 22" descr="http://upload.wikimedia.org/wikipedia/commons/thumb/8/85/BroachPushChipBreakers.jpg/350px-BroachPushChipBreakers.jpg">
            <a:hlinkClick r:id="rId2" tooltip="&quot;Протяжка для выполнения шпоночного паза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87" y="1914144"/>
            <a:ext cx="4232413" cy="11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666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Схемы обработки заготовок на протяжных станках</a:t>
            </a:r>
            <a:endParaRPr lang="ru-RU" sz="28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 descr="E:\Дисциплины\Технология конструкционных материалов\Лекции базовые\Лекция 19.files\19.files\image0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191497" cy="5100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1500174"/>
            <a:ext cx="371474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а, б – протягивание 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отверстия в детали с необработанным торцом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в, г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протягивание шлицевого отверстия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протягивание </a:t>
            </a: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призматического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шпоночного паза;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протягивание вертикальной канавки.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57802" y="5172060"/>
            <a:ext cx="3857652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– заготовка;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протяжка;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– направляющая втулка.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23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0245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типы протяжек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ris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4864608" cy="608076"/>
          </a:xfrm>
          <a:prstGeom prst="rect">
            <a:avLst/>
          </a:prstGeom>
        </p:spPr>
      </p:pic>
      <p:pic>
        <p:nvPicPr>
          <p:cNvPr id="5" name="Рисунок 4" descr="ris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9581" y="2165797"/>
            <a:ext cx="2643354" cy="2103649"/>
          </a:xfrm>
          <a:prstGeom prst="rect">
            <a:avLst/>
          </a:prstGeom>
        </p:spPr>
      </p:pic>
      <p:pic>
        <p:nvPicPr>
          <p:cNvPr id="6" name="Рисунок 5" descr="ris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847" y="2323626"/>
            <a:ext cx="5125212" cy="626364"/>
          </a:xfrm>
          <a:prstGeom prst="rect">
            <a:avLst/>
          </a:prstGeom>
        </p:spPr>
      </p:pic>
      <p:pic>
        <p:nvPicPr>
          <p:cNvPr id="7" name="Рисунок 6" descr="ris1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929066"/>
            <a:ext cx="5047488" cy="257403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72066" y="487295"/>
            <a:ext cx="392909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Цилиндрическая протяжка для обработки круглых отверстий состоит из хвостовика 1, шейки 2, переходного конуса, передней направляющей части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3, режущей части 4, калибрующей части 5,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задней направляющей части 6, опорной цапфы и заднего хвостовика 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13254" y="1916055"/>
            <a:ext cx="286038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Шпоночная протяжка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35588" y="1857364"/>
            <a:ext cx="285752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Шлицевая протяжка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3357562"/>
            <a:ext cx="4929222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Плоские призматические протяжки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43504" y="4178808"/>
            <a:ext cx="4000496" cy="2770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а) Плоская протяжка с профильной схемой резания. </a:t>
            </a:r>
          </a:p>
          <a:p>
            <a:pPr lvl="0">
              <a:spcBef>
                <a:spcPct val="0"/>
              </a:spcBef>
              <a:defRPr/>
            </a:pPr>
            <a:r>
              <a:rPr lang="ru-RU" sz="1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Плоская односторонняя протяжка с генераторной (последовательной) схемой резания.</a:t>
            </a:r>
          </a:p>
          <a:p>
            <a:pPr lvl="0">
              <a:spcBef>
                <a:spcPct val="0"/>
              </a:spcBef>
              <a:defRPr/>
            </a:pPr>
            <a:r>
              <a:rPr lang="ru-RU" sz="1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в)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Плоская двухсторонняя протяжка с генераторной (последовательной) схемой резания.</a:t>
            </a:r>
            <a:endParaRPr lang="ru-RU" sz="12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Наклонная односторонняя протяжка с генераторной (последовательной) схемой резания.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д)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Наклонная сдвоенная протяжка с генераторной (последовательной) схемой резания.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92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25136" y="305184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Вертикально-протяжной станок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1097868" y="912153"/>
            <a:ext cx="4572000" cy="58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8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73E09-3231-46D4-8117-C4E6514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825496"/>
            <a:ext cx="7970139" cy="1837944"/>
          </a:xfrm>
        </p:spPr>
        <p:txBody>
          <a:bodyPr>
            <a:noAutofit/>
          </a:bodyPr>
          <a:lstStyle/>
          <a:p>
            <a:pPr algn="ctr"/>
            <a:r>
              <a:rPr lang="ru-RU" sz="6000" spc="500" dirty="0" smtClean="0">
                <a:solidFill>
                  <a:srgbClr val="C00000"/>
                </a:solidFill>
              </a:rPr>
              <a:t>шлифование</a:t>
            </a:r>
            <a:endParaRPr lang="ru-RU" sz="6000" spc="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5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/>
          <p:cNvSpPr>
            <a:spLocks noChangeArrowheads="1"/>
          </p:cNvSpPr>
          <p:nvPr/>
        </p:nvSpPr>
        <p:spPr bwMode="auto">
          <a:xfrm>
            <a:off x="813816" y="735231"/>
            <a:ext cx="7892034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	</a:t>
            </a:r>
            <a:r>
              <a:rPr lang="ru-RU" altLang="ru-RU" b="1" dirty="0">
                <a:solidFill>
                  <a:srgbClr val="FF0000"/>
                </a:solidFill>
              </a:rPr>
              <a:t>Обработка резанием </a:t>
            </a:r>
            <a:r>
              <a:rPr lang="ru-RU" altLang="ru-RU" b="1" dirty="0" smtClean="0">
                <a:solidFill>
                  <a:srgbClr val="0000FF"/>
                </a:solidFill>
              </a:rPr>
              <a:t>– это технологический </a:t>
            </a:r>
            <a:r>
              <a:rPr lang="ru-RU" altLang="ru-RU" b="1" dirty="0">
                <a:solidFill>
                  <a:srgbClr val="0000FF"/>
                </a:solidFill>
              </a:rPr>
              <a:t>процесс, который осуществляется на металлорежущих станках путём внедрения режущего инструмента в тело заготовки с последующим выделением стружки и образованием новой поверхности.</a:t>
            </a:r>
          </a:p>
          <a:p>
            <a:pPr eaLnBrk="1" hangingPunct="1"/>
            <a:endParaRPr lang="ru-RU" altLang="ru-RU" dirty="0"/>
          </a:p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ВИДЫ ОБРАБОТКИ РЕЗАНИЕМ</a:t>
            </a:r>
          </a:p>
          <a:p>
            <a:pPr eaLnBrk="1" hangingPunct="1"/>
            <a:endParaRPr lang="ru-RU" altLang="ru-RU" sz="1200" b="1" dirty="0"/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Точение</a:t>
            </a:r>
            <a:r>
              <a:rPr lang="ru-RU" altLang="ru-RU" sz="2000" b="1" dirty="0"/>
              <a:t> </a:t>
            </a:r>
            <a:r>
              <a:rPr lang="ru-RU" altLang="ru-RU" sz="2000" b="1" i="1" dirty="0">
                <a:solidFill>
                  <a:srgbClr val="0000FF"/>
                </a:solidFill>
              </a:rPr>
              <a:t>(обтачивание, растачивание, подрезание, разрезание). </a:t>
            </a:r>
            <a:endParaRPr lang="en-US" altLang="ru-RU" sz="2000" b="1" i="1" dirty="0">
              <a:solidFill>
                <a:srgbClr val="0000FF"/>
              </a:solidFill>
            </a:endParaRPr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Сверление</a:t>
            </a:r>
            <a:r>
              <a:rPr lang="ru-RU" altLang="ru-RU" sz="2000" b="1" dirty="0"/>
              <a:t> </a:t>
            </a:r>
            <a:r>
              <a:rPr lang="ru-RU" altLang="ru-RU" sz="2000" b="1" i="1" dirty="0">
                <a:solidFill>
                  <a:srgbClr val="0000FF"/>
                </a:solidFill>
              </a:rPr>
              <a:t>(рассверливание, зенкерование, </a:t>
            </a:r>
            <a:r>
              <a:rPr lang="ru-RU" altLang="ru-RU" sz="2000" b="1" i="1" dirty="0" err="1">
                <a:solidFill>
                  <a:srgbClr val="0000FF"/>
                </a:solidFill>
              </a:rPr>
              <a:t>зенкование</a:t>
            </a:r>
            <a:r>
              <a:rPr lang="ru-RU" altLang="ru-RU" sz="2000" b="1" i="1" dirty="0">
                <a:solidFill>
                  <a:srgbClr val="0000FF"/>
                </a:solidFill>
              </a:rPr>
              <a:t>, развертывание, </a:t>
            </a:r>
            <a:r>
              <a:rPr lang="ru-RU" altLang="ru-RU" sz="2000" b="1" i="1" dirty="0" err="1">
                <a:solidFill>
                  <a:srgbClr val="0000FF"/>
                </a:solidFill>
              </a:rPr>
              <a:t>цекование</a:t>
            </a:r>
            <a:r>
              <a:rPr lang="ru-RU" altLang="ru-RU" sz="2000" b="1" i="1" dirty="0">
                <a:solidFill>
                  <a:srgbClr val="0000FF"/>
                </a:solidFill>
              </a:rPr>
              <a:t>). </a:t>
            </a:r>
            <a:endParaRPr lang="en-US" altLang="ru-RU" sz="2000" b="1" i="1" dirty="0">
              <a:solidFill>
                <a:srgbClr val="0000FF"/>
              </a:solidFill>
            </a:endParaRPr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Строгание</a:t>
            </a:r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Долбление </a:t>
            </a:r>
            <a:endParaRPr lang="en-US" altLang="ru-RU" sz="2000" b="1" dirty="0">
              <a:solidFill>
                <a:srgbClr val="006600"/>
              </a:solidFill>
            </a:endParaRPr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Фрезерование </a:t>
            </a:r>
            <a:endParaRPr lang="en-US" altLang="ru-RU" sz="2000" b="1" dirty="0">
              <a:solidFill>
                <a:srgbClr val="006600"/>
              </a:solidFill>
            </a:endParaRPr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Протягивание</a:t>
            </a:r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Прошивание</a:t>
            </a:r>
            <a:endParaRPr lang="en-US" altLang="ru-RU" sz="2000" b="1" dirty="0">
              <a:solidFill>
                <a:srgbClr val="006600"/>
              </a:solidFill>
            </a:endParaRPr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Шлифование</a:t>
            </a:r>
            <a:r>
              <a:rPr lang="en-US" altLang="ru-RU" sz="2000" b="1" dirty="0">
                <a:solidFill>
                  <a:srgbClr val="006600"/>
                </a:solidFill>
              </a:rPr>
              <a:t> </a:t>
            </a:r>
          </a:p>
          <a:p>
            <a:pPr marL="447675" indent="-447675" eaLnBrk="1" hangingPunct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rgbClr val="006600"/>
                </a:solidFill>
              </a:rPr>
              <a:t>Отделочные методы</a:t>
            </a:r>
            <a:r>
              <a:rPr lang="ru-RU" altLang="ru-RU" sz="2000" b="1" dirty="0"/>
              <a:t> </a:t>
            </a:r>
            <a:r>
              <a:rPr lang="ru-RU" altLang="ru-RU" sz="2000" b="1" i="1" dirty="0">
                <a:solidFill>
                  <a:srgbClr val="0000FF"/>
                </a:solidFill>
              </a:rPr>
              <a:t>(полирование, доводка, притирка, </a:t>
            </a:r>
            <a:r>
              <a:rPr lang="ru-RU" altLang="ru-RU" sz="2000" b="1" i="1" dirty="0" err="1">
                <a:solidFill>
                  <a:srgbClr val="0000FF"/>
                </a:solidFill>
              </a:rPr>
              <a:t>хонигование</a:t>
            </a:r>
            <a:r>
              <a:rPr lang="ru-RU" altLang="ru-RU" sz="2000" b="1" i="1" dirty="0">
                <a:solidFill>
                  <a:srgbClr val="0000FF"/>
                </a:solidFill>
              </a:rPr>
              <a:t>, </a:t>
            </a:r>
            <a:r>
              <a:rPr lang="ru-RU" altLang="ru-RU" sz="2000" b="1" i="1" dirty="0" err="1">
                <a:solidFill>
                  <a:srgbClr val="0000FF"/>
                </a:solidFill>
              </a:rPr>
              <a:t>суперфиниширование</a:t>
            </a:r>
            <a:r>
              <a:rPr lang="ru-RU" altLang="ru-RU" sz="2000" b="1" i="1" dirty="0">
                <a:solidFill>
                  <a:srgbClr val="0000FF"/>
                </a:solidFill>
              </a:rPr>
              <a:t>, шевингование). </a:t>
            </a:r>
          </a:p>
          <a:p>
            <a:endParaRPr lang="ru-RU" altLang="ru-RU" sz="2000" dirty="0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959231" y="0"/>
            <a:ext cx="7439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Обработка металлов резанием</a:t>
            </a:r>
          </a:p>
        </p:txBody>
      </p:sp>
    </p:spTree>
    <p:extLst>
      <p:ext uri="{BB962C8B-B14F-4D97-AF65-F5344CB8AC3E}">
        <p14:creationId xmlns:p14="http://schemas.microsoft.com/office/powerpoint/2010/main" val="4117284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777240" y="319087"/>
            <a:ext cx="830275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Шлифованием</a:t>
            </a:r>
            <a:r>
              <a:rPr lang="ru-RU" altLang="ru-RU" dirty="0" smtClean="0"/>
              <a:t> </a:t>
            </a:r>
            <a:r>
              <a:rPr lang="ru-RU" altLang="ru-RU" b="1" dirty="0">
                <a:solidFill>
                  <a:srgbClr val="0000FF"/>
                </a:solidFill>
              </a:rPr>
              <a:t>называют резание металлов абразивными кругами. </a:t>
            </a:r>
            <a:r>
              <a:rPr lang="ru-RU" altLang="ru-RU" dirty="0"/>
              <a:t>При шлифовании главным движением резания является движения инструмента. Различают шлифование периферией абразивного круга и торцом круга, в первом случае режущей частью является наружная поверхность круга, а во втором случае — торец круга.</a:t>
            </a:r>
            <a:br>
              <a:rPr lang="ru-RU" altLang="ru-RU" dirty="0"/>
            </a:br>
            <a:endParaRPr lang="ru-RU" altLang="ru-RU" dirty="0"/>
          </a:p>
          <a:p>
            <a:pPr eaLnBrk="1" hangingPunct="1"/>
            <a:r>
              <a:rPr lang="ru-RU" altLang="ru-RU" dirty="0" smtClean="0"/>
              <a:t>Шлифование </a:t>
            </a:r>
            <a:r>
              <a:rPr lang="ru-RU" altLang="ru-RU" dirty="0"/>
              <a:t>обеспечивает получение высокой чистоты обработанной поверхности и высокой точности размеров обрабатываемых деталей. Шлифование выполняется абразивными инструментами. Абразивный инструмент представляет собой твердое тело, состоящее из зерен абразивного (шлифовального) материала, скрепленных между собой связкой. </a:t>
            </a:r>
          </a:p>
          <a:p>
            <a:pPr eaLnBrk="1" hangingPunct="1"/>
            <a:r>
              <a:rPr lang="ru-RU" altLang="ru-RU" dirty="0"/>
              <a:t> </a:t>
            </a:r>
          </a:p>
        </p:txBody>
      </p:sp>
      <p:sp>
        <p:nvSpPr>
          <p:cNvPr id="124931" name="Rectangle 7"/>
          <p:cNvSpPr>
            <a:spLocks noChangeArrowheads="1"/>
          </p:cNvSpPr>
          <p:nvPr/>
        </p:nvSpPr>
        <p:spPr bwMode="auto">
          <a:xfrm>
            <a:off x="4895850" y="271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4932" name="Rectangle 9"/>
          <p:cNvSpPr>
            <a:spLocks noChangeArrowheads="1"/>
          </p:cNvSpPr>
          <p:nvPr/>
        </p:nvSpPr>
        <p:spPr bwMode="auto">
          <a:xfrm>
            <a:off x="6091238" y="2728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4933" name="Rectangle 11"/>
          <p:cNvSpPr>
            <a:spLocks noChangeArrowheads="1"/>
          </p:cNvSpPr>
          <p:nvPr/>
        </p:nvSpPr>
        <p:spPr bwMode="auto">
          <a:xfrm>
            <a:off x="6753225" y="3981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4934" name="Picture 12" descr="станки шлиф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929064"/>
            <a:ext cx="26273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13" descr="шлиф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47" y="4022726"/>
            <a:ext cx="302005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14" descr="ста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841266"/>
            <a:ext cx="2527299" cy="246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9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91400" cy="39671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32104" y="304800"/>
            <a:ext cx="808329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Шлифование</a:t>
            </a:r>
            <a:r>
              <a:rPr lang="ru-RU" altLang="ru-RU" dirty="0"/>
              <a:t> производят при быстром вращении режущего инструмента (шлифовального круга) и относительно медленном вращении заготовки. Продольной подачей является возвратно-поступательное движение заготовки вдоль своей оси. Шлифование обеспечивает получение поверхностей тел вращения, фасонных и плоских поверхностей с высокой точностью и малой шероховатостью. Шлифование применяют для обработки деталей в закаленном состоянии.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10408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ChangeArrowheads="1"/>
          </p:cNvSpPr>
          <p:nvPr/>
        </p:nvSpPr>
        <p:spPr bwMode="auto">
          <a:xfrm>
            <a:off x="694944" y="792480"/>
            <a:ext cx="5316919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smtClean="0"/>
              <a:t>Абразивные </a:t>
            </a:r>
            <a:r>
              <a:rPr lang="ru-RU" altLang="ru-RU" sz="2000" dirty="0"/>
              <a:t>инструменты в подавляющем большинстве используются в виде шлифовальных кругов разнообразной формы.</a:t>
            </a:r>
          </a:p>
        </p:txBody>
      </p:sp>
      <p:sp>
        <p:nvSpPr>
          <p:cNvPr id="125955" name="Rectangle 5"/>
          <p:cNvSpPr>
            <a:spLocks noChangeArrowheads="1"/>
          </p:cNvSpPr>
          <p:nvPr/>
        </p:nvSpPr>
        <p:spPr bwMode="auto">
          <a:xfrm>
            <a:off x="4297680" y="3472657"/>
            <a:ext cx="484632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smtClean="0"/>
              <a:t>Кроме </a:t>
            </a:r>
            <a:r>
              <a:rPr lang="ru-RU" altLang="ru-RU" sz="2000" dirty="0"/>
              <a:t>того, они </a:t>
            </a:r>
            <a:r>
              <a:rPr lang="ru-RU" altLang="ru-RU" sz="2000" dirty="0" smtClean="0"/>
              <a:t>могут использоваться в </a:t>
            </a:r>
            <a:r>
              <a:rPr lang="ru-RU" altLang="ru-RU" sz="2000" dirty="0"/>
              <a:t>виде брусков, шкурок, паст и порошков.</a:t>
            </a:r>
          </a:p>
        </p:txBody>
      </p:sp>
      <p:pic>
        <p:nvPicPr>
          <p:cNvPr id="125956" name="Picture 6" descr="абрази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2439988"/>
            <a:ext cx="3355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7" descr="шкурки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497388"/>
            <a:ext cx="28257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8" descr="шлиииифа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4374"/>
            <a:ext cx="2566987" cy="300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18516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ChangeArrowheads="1"/>
          </p:cNvSpPr>
          <p:nvPr/>
        </p:nvSpPr>
        <p:spPr bwMode="auto">
          <a:xfrm>
            <a:off x="3403600" y="3671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6979" name="Rectangle 6"/>
          <p:cNvSpPr>
            <a:spLocks noChangeArrowheads="1"/>
          </p:cNvSpPr>
          <p:nvPr/>
        </p:nvSpPr>
        <p:spPr bwMode="auto">
          <a:xfrm>
            <a:off x="822960" y="306127"/>
            <a:ext cx="791870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  <a:r>
              <a:rPr lang="ru-RU" altLang="ru-RU" b="1" dirty="0">
                <a:solidFill>
                  <a:srgbClr val="FF0000"/>
                </a:solidFill>
              </a:rPr>
              <a:t>Полирование или суперфиниш</a:t>
            </a:r>
            <a:r>
              <a:rPr lang="ru-RU" altLang="ru-RU" dirty="0"/>
              <a:t> </a:t>
            </a:r>
            <a:r>
              <a:rPr lang="ru-RU" altLang="ru-RU" b="1" dirty="0">
                <a:solidFill>
                  <a:srgbClr val="0000FF"/>
                </a:solidFill>
              </a:rPr>
              <a:t>— механическая обработка материалов с помощью мелких абразивов. </a:t>
            </a:r>
            <a:endParaRPr lang="ru-RU" altLang="ru-RU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dirty="0" smtClean="0"/>
              <a:t>Является </a:t>
            </a:r>
            <a:r>
              <a:rPr lang="ru-RU" altLang="ru-RU" dirty="0"/>
              <a:t>отделочной операцией обработки металлических и неметаллических поверхностей. </a:t>
            </a:r>
          </a:p>
          <a:p>
            <a:pPr eaLnBrk="1" hangingPunct="1"/>
            <a:r>
              <a:rPr lang="ru-RU" altLang="ru-RU" b="1" dirty="0"/>
              <a:t>Суть полирования</a:t>
            </a:r>
            <a:r>
              <a:rPr lang="ru-RU" altLang="ru-RU" dirty="0"/>
              <a:t> — снятие тончайших слоев обрабатываемого материала механическим, химическим или </a:t>
            </a:r>
            <a:r>
              <a:rPr lang="ru-RU" altLang="ru-RU" dirty="0" err="1"/>
              <a:t>электролитичиским</a:t>
            </a:r>
            <a:r>
              <a:rPr lang="ru-RU" altLang="ru-RU" dirty="0"/>
              <a:t> методом и придание поверхности малой шероховатости и зеркального блеска.</a:t>
            </a:r>
          </a:p>
          <a:p>
            <a:pPr eaLnBrk="1" hangingPunct="1"/>
            <a:r>
              <a:rPr lang="ru-RU" altLang="ru-RU" b="1" dirty="0"/>
              <a:t>	</a:t>
            </a:r>
          </a:p>
          <a:p>
            <a:pPr eaLnBrk="1" hangingPunct="1"/>
            <a:r>
              <a:rPr lang="ru-RU" altLang="ru-RU" b="1" dirty="0"/>
              <a:t>	Виды полирования</a:t>
            </a:r>
            <a:endParaRPr lang="ru-RU" altLang="ru-RU" dirty="0"/>
          </a:p>
          <a:p>
            <a:pPr marL="265113" indent="-265113"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Ручное </a:t>
            </a:r>
            <a:r>
              <a:rPr lang="ru-RU" altLang="ru-RU" dirty="0"/>
              <a:t>полирование (в единичном производстве и при ремонтных работах). </a:t>
            </a:r>
            <a:endParaRPr lang="en-US" altLang="ru-RU" dirty="0"/>
          </a:p>
          <a:p>
            <a:pPr marL="265113" indent="-265113"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Ручное </a:t>
            </a:r>
            <a:r>
              <a:rPr lang="ru-RU" altLang="ru-RU" dirty="0"/>
              <a:t>полирование с применением полировальных кругов (мелкосерийное и единичное производство). </a:t>
            </a:r>
            <a:endParaRPr lang="en-US" altLang="ru-RU" dirty="0"/>
          </a:p>
          <a:p>
            <a:pPr marL="265113" indent="-265113"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Машинное </a:t>
            </a:r>
            <a:r>
              <a:rPr lang="ru-RU" altLang="ru-RU" dirty="0"/>
              <a:t>полирование (серийное и крупносерийное производства, полирование точное и уникальное). </a:t>
            </a:r>
            <a:endParaRPr lang="en-US" altLang="ru-RU" dirty="0"/>
          </a:p>
          <a:p>
            <a:pPr marL="265113" indent="-265113"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Гидроабразивное </a:t>
            </a:r>
            <a:r>
              <a:rPr lang="ru-RU" altLang="ru-RU" dirty="0"/>
              <a:t>полирование (крупносерийное и массовое производство). </a:t>
            </a:r>
            <a:endParaRPr lang="en-US" altLang="ru-RU" dirty="0"/>
          </a:p>
          <a:p>
            <a:pPr marL="265113" indent="-265113"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Ультразвуковое </a:t>
            </a:r>
            <a:r>
              <a:rPr lang="ru-RU" altLang="ru-RU" dirty="0"/>
              <a:t>полирование (среднесерийное производство, полирование твердых сплавов). </a:t>
            </a:r>
            <a:endParaRPr lang="en-US" altLang="ru-RU" dirty="0"/>
          </a:p>
          <a:p>
            <a:pPr marL="265113" indent="-265113"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Электролитическое </a:t>
            </a:r>
            <a:r>
              <a:rPr lang="ru-RU" altLang="ru-RU" dirty="0"/>
              <a:t>полирование (массовое производство). </a:t>
            </a:r>
            <a:endParaRPr lang="en-US" altLang="ru-RU" dirty="0"/>
          </a:p>
          <a:p>
            <a:pPr marL="265113" indent="-265113"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Химико-механическое </a:t>
            </a:r>
            <a:r>
              <a:rPr lang="ru-RU" altLang="ru-RU" dirty="0"/>
              <a:t>полирование (обработка твердых сплавов на кобальтовой связке). </a:t>
            </a:r>
          </a:p>
        </p:txBody>
      </p:sp>
    </p:spTree>
    <p:extLst>
      <p:ext uri="{BB962C8B-B14F-4D97-AF65-F5344CB8AC3E}">
        <p14:creationId xmlns:p14="http://schemas.microsoft.com/office/powerpoint/2010/main" val="948849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Рисунок 46" descr="http://upload.wikimedia.org/wikipedia/commons/thumb/9/97/Hoontjes_2-_en_3-poots.jpg/180px-Hoontjes_2-_en_3-poots.jpg">
            <a:hlinkClick r:id="rId2" tooltip="&quot;Ручная хонинговальная головка закреплённая в патроне ручнй дрели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795"/>
            <a:ext cx="3571875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4"/>
          <p:cNvSpPr>
            <a:spLocks noChangeArrowheads="1"/>
          </p:cNvSpPr>
          <p:nvPr/>
        </p:nvSpPr>
        <p:spPr bwMode="auto">
          <a:xfrm>
            <a:off x="3922776" y="158795"/>
            <a:ext cx="499262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00" b="1" dirty="0" smtClean="0">
                <a:solidFill>
                  <a:srgbClr val="FF0000"/>
                </a:solidFill>
              </a:rPr>
              <a:t>Хонингование</a:t>
            </a:r>
            <a:r>
              <a:rPr lang="ru-RU" altLang="ru-RU" sz="1700" dirty="0" smtClean="0">
                <a:solidFill>
                  <a:srgbClr val="FF0000"/>
                </a:solidFill>
              </a:rPr>
              <a:t> </a:t>
            </a:r>
            <a:r>
              <a:rPr lang="ru-RU" altLang="ru-RU" sz="1700" b="1" dirty="0">
                <a:solidFill>
                  <a:srgbClr val="0000FF"/>
                </a:solidFill>
              </a:rPr>
              <a:t>— вид абразивной обработки материалов с применением хонинговальных головок (хонов).</a:t>
            </a:r>
            <a:r>
              <a:rPr lang="ru-RU" altLang="ru-RU" sz="1700" dirty="0"/>
              <a:t> В основном применяется для обработки внутренних цилиндрических отверстий (от 2 мм). Один из видов чистовых и отделочных обработок резанием. Позволяет получить отверстие с отклонением от </a:t>
            </a:r>
            <a:r>
              <a:rPr lang="ru-RU" altLang="ru-RU" sz="1700" dirty="0" err="1"/>
              <a:t>цилиндричности</a:t>
            </a:r>
            <a:r>
              <a:rPr lang="ru-RU" altLang="ru-RU" sz="1700" dirty="0"/>
              <a:t> до 5 мкм и шероховатостью поверхности </a:t>
            </a:r>
            <a:r>
              <a:rPr lang="ru-RU" altLang="ru-RU" sz="1700" dirty="0" err="1"/>
              <a:t>Ra</a:t>
            </a:r>
            <a:r>
              <a:rPr lang="ru-RU" altLang="ru-RU" sz="1700" dirty="0"/>
              <a:t>=0.63÷0.04.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2776" y="2809275"/>
            <a:ext cx="499262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FF0000"/>
                </a:solidFill>
                <a:latin typeface="YS Text"/>
              </a:rPr>
              <a:t>Хонингование</a:t>
            </a:r>
            <a:r>
              <a:rPr lang="ru-RU" sz="1700" dirty="0">
                <a:solidFill>
                  <a:srgbClr val="FF0000"/>
                </a:solidFill>
                <a:latin typeface="YS Text"/>
              </a:rPr>
              <a:t> </a:t>
            </a:r>
            <a:r>
              <a:rPr lang="ru-RU" sz="1700" b="1" dirty="0">
                <a:solidFill>
                  <a:srgbClr val="FF0000"/>
                </a:solidFill>
                <a:latin typeface="YS Text"/>
              </a:rPr>
              <a:t>цилиндров</a:t>
            </a:r>
            <a:r>
              <a:rPr lang="ru-RU" sz="17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1700" b="1" dirty="0">
                <a:solidFill>
                  <a:srgbClr val="006600"/>
                </a:solidFill>
                <a:latin typeface="YS Text"/>
              </a:rPr>
              <a:t>– это процесс обработки поверхности </a:t>
            </a:r>
            <a:r>
              <a:rPr lang="ru-RU" sz="1700" b="1" dirty="0">
                <a:solidFill>
                  <a:srgbClr val="0000FF"/>
                </a:solidFill>
                <a:latin typeface="YS Text"/>
              </a:rPr>
              <a:t>цилиндров</a:t>
            </a:r>
            <a:r>
              <a:rPr lang="ru-RU" sz="1700" b="1" dirty="0">
                <a:solidFill>
                  <a:srgbClr val="006600"/>
                </a:solidFill>
                <a:latin typeface="YS Text"/>
              </a:rPr>
              <a:t>, являющийся завершающим этапом расточки двигателя. </a:t>
            </a:r>
            <a:endParaRPr lang="ru-RU" sz="1700" b="1" dirty="0" smtClean="0">
              <a:solidFill>
                <a:srgbClr val="006600"/>
              </a:solidFill>
              <a:latin typeface="YS Text"/>
            </a:endParaRPr>
          </a:p>
          <a:p>
            <a:r>
              <a:rPr lang="ru-RU" sz="1700" dirty="0" smtClean="0">
                <a:solidFill>
                  <a:srgbClr val="333333"/>
                </a:solidFill>
                <a:latin typeface="YS Text"/>
              </a:rPr>
              <a:t>С </a:t>
            </a:r>
            <a:r>
              <a:rPr lang="ru-RU" sz="1700" dirty="0">
                <a:solidFill>
                  <a:srgbClr val="333333"/>
                </a:solidFill>
                <a:latin typeface="YS Text"/>
              </a:rPr>
              <a:t>использованием специальных приспособлений на </a:t>
            </a:r>
            <a:r>
              <a:rPr lang="ru-RU" sz="1700" dirty="0" smtClean="0">
                <a:solidFill>
                  <a:srgbClr val="333333"/>
                </a:solidFill>
                <a:latin typeface="YS Text"/>
              </a:rPr>
              <a:t>стенки </a:t>
            </a:r>
            <a:r>
              <a:rPr lang="ru-RU" sz="1700" b="1" dirty="0" smtClean="0">
                <a:solidFill>
                  <a:srgbClr val="333333"/>
                </a:solidFill>
                <a:latin typeface="YS Text"/>
              </a:rPr>
              <a:t>цилиндров</a:t>
            </a:r>
            <a:r>
              <a:rPr lang="ru-RU" sz="1700" dirty="0" smtClean="0">
                <a:solidFill>
                  <a:srgbClr val="333333"/>
                </a:solidFill>
                <a:latin typeface="YS Text"/>
              </a:rPr>
              <a:t> наносится сетка </a:t>
            </a:r>
            <a:r>
              <a:rPr lang="ru-RU" sz="1700" dirty="0">
                <a:solidFill>
                  <a:srgbClr val="333333"/>
                </a:solidFill>
                <a:latin typeface="YS Text"/>
              </a:rPr>
              <a:t>из мелких </a:t>
            </a:r>
            <a:r>
              <a:rPr lang="ru-RU" sz="1700" dirty="0" err="1">
                <a:solidFill>
                  <a:srgbClr val="333333"/>
                </a:solidFill>
                <a:latin typeface="YS Text"/>
              </a:rPr>
              <a:t>задиров</a:t>
            </a:r>
            <a:r>
              <a:rPr lang="ru-RU" sz="1700" dirty="0">
                <a:solidFill>
                  <a:srgbClr val="333333"/>
                </a:solidFill>
                <a:latin typeface="YS Text"/>
              </a:rPr>
              <a:t>, призванная удерживать масляную </a:t>
            </a:r>
            <a:r>
              <a:rPr lang="ru-RU" sz="1700" dirty="0" smtClean="0">
                <a:solidFill>
                  <a:srgbClr val="333333"/>
                </a:solidFill>
                <a:latin typeface="YS Text"/>
              </a:rPr>
              <a:t>плёнку </a:t>
            </a:r>
            <a:r>
              <a:rPr lang="ru-RU" sz="1700" dirty="0">
                <a:solidFill>
                  <a:srgbClr val="333333"/>
                </a:solidFill>
                <a:latin typeface="YS Text"/>
              </a:rPr>
              <a:t>и ускорить приработку поршневых колец.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5256099"/>
            <a:ext cx="8110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FF0000"/>
                </a:solidFill>
                <a:latin typeface="Roboto"/>
              </a:rPr>
              <a:t>С какой целью проводится хонингование цилиндров?</a:t>
            </a:r>
          </a:p>
          <a:p>
            <a:pPr fontAlgn="base"/>
            <a:r>
              <a:rPr lang="ru-RU" sz="1600" dirty="0">
                <a:solidFill>
                  <a:srgbClr val="000000"/>
                </a:solidFill>
                <a:latin typeface="Roboto"/>
              </a:rPr>
              <a:t>Очень часто в жизни автомобилистов наступает момент, когда капитальный ремонт двигателя неизбежен. Это становится следствием того, что цилиндры теряют первоначальную круглую форму и становятся </a:t>
            </a:r>
            <a:r>
              <a:rPr lang="ru-RU" sz="1600" dirty="0" err="1">
                <a:solidFill>
                  <a:srgbClr val="000000"/>
                </a:solidFill>
                <a:latin typeface="Roboto"/>
              </a:rPr>
              <a:t>эллипсными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. Исправить такой дефект может только расточка до ремонтного размера поршней, финальной стадией которой является хонингование.</a:t>
            </a:r>
            <a:endParaRPr lang="ru-RU" sz="16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16122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1" y="86302"/>
            <a:ext cx="8301211" cy="48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1171" y="4915372"/>
            <a:ext cx="8301211" cy="194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круглого наружного шлифования в центрах: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многопроходное; б – глубинное; в, г – с поперечной подачей одно- и многопроходное соответственно; д, е – с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тангенцеальной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подачей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одно- и многопроходное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соответственно; ж – врезное;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главное движение;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круговой подачи;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 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подачи;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продольной подачи;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поперечной подачи;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тангенциальной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подачи</a:t>
            </a:r>
          </a:p>
        </p:txBody>
      </p:sp>
    </p:spTree>
    <p:extLst>
      <p:ext uri="{BB962C8B-B14F-4D97-AF65-F5344CB8AC3E}">
        <p14:creationId xmlns:p14="http://schemas.microsoft.com/office/powerpoint/2010/main" val="26028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8" y="91440"/>
            <a:ext cx="7744196" cy="486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171" y="4954945"/>
            <a:ext cx="8301211" cy="191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круглого наружного бесцентрового шлифования: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с продольной подачей; б – с поворотом направляющей линейк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– с радиальной подачей; г – с тангенциальной подачей; д – на планшайбе,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 – с упором; 1 – шлифовальный круг; 2 – заготовка; 3 – нож; 4 – ведущий круг;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5 - планшайба;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главное движение;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ведущего круга;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поперечной подачи;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тангенциальной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663155" y="0"/>
            <a:ext cx="9137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Виды </a:t>
            </a:r>
            <a:r>
              <a:rPr lang="ru-RU" sz="2000" b="1" dirty="0" smtClean="0">
                <a:solidFill>
                  <a:srgbClr val="C00000"/>
                </a:solidFill>
              </a:rPr>
              <a:t>шлифовальных работ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0"/>
            <a:ext cx="9104327" cy="549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8981" y="2864820"/>
            <a:ext cx="6199583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круглого внутреннего шлифования: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а, б – соответственно одно-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 многопроходное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продольной подачей; в, г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соответственно одно- и многопроходное с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поперечной подачей;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главное движение;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 – движение круговой подачи;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прод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продольной подачи;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поп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поперечной подачи</a:t>
            </a:r>
          </a:p>
        </p:txBody>
      </p:sp>
    </p:spTree>
    <p:extLst>
      <p:ext uri="{BB962C8B-B14F-4D97-AF65-F5344CB8AC3E}">
        <p14:creationId xmlns:p14="http://schemas.microsoft.com/office/powerpoint/2010/main" val="38393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16632"/>
            <a:ext cx="9144000" cy="38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917071"/>
            <a:ext cx="913866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внутреннего бесцентрового шлифования: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с установкой на двух роликах; б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 установкой на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трех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роликах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главное движение;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 – движение круговой подачи;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ведущего ролика;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прод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продольной подачи;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поп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поперечной подачи</a:t>
            </a:r>
          </a:p>
        </p:txBody>
      </p:sp>
    </p:spTree>
    <p:extLst>
      <p:ext uri="{BB962C8B-B14F-4D97-AF65-F5344CB8AC3E}">
        <p14:creationId xmlns:p14="http://schemas.microsoft.com/office/powerpoint/2010/main" val="2604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9" y="0"/>
            <a:ext cx="8156447" cy="484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9769" y="4725144"/>
            <a:ext cx="8156446" cy="213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плоского шлифования: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периферией круга с продольной, поперечной и вертикальной подачами;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– периферией круга с круговой подачей; в – торцом круга с продольной, поперечной и вертикальной подачами; г – торцом круга с круговой подачей;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главное движение;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прод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продольной подачи;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поп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поперечной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подачи;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– движение вертикальной подачи;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круг – движение круговой подачи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5950675" cy="63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40152" y="34826"/>
            <a:ext cx="3203848" cy="6274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обработки заготовок:</a:t>
            </a:r>
          </a:p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продольным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точением;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поперечным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точением;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растачиванием;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фрезерованием;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плоским шлифованием;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круглым шлифованием;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режущий инструмент;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заготовка;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станочное (рабочее приспособление);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– обрабатываемая поверхность;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– поверхность резания;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– обработанная поверхность;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прижим;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– базирующий элемент;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– движение резания;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поп,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в,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круг – соответственно продольное, поперечное, вертикальное и круговое движение подачи</a:t>
            </a:r>
          </a:p>
        </p:txBody>
      </p:sp>
    </p:spTree>
    <p:extLst>
      <p:ext uri="{BB962C8B-B14F-4D97-AF65-F5344CB8AC3E}">
        <p14:creationId xmlns:p14="http://schemas.microsoft.com/office/powerpoint/2010/main" val="33343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350"/>
            <a:ext cx="74676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6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548680"/>
            <a:ext cx="9144000" cy="487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&amp;Pcy;&amp;rcy;&amp;icy;&amp;lcy;&amp;ocy;&amp;zhcy;&amp;iecy;&amp;ncy;&amp;icy;&amp;iecy;. &amp;Mcy;&amp;iecy;&amp;tcy;&amp;ocy;&amp;dcy;&amp;ycy; &amp;fcy;&amp;ocy;&amp;rcy;&amp;mcy;&amp;ocy;&amp;ocy;&amp;bcy;&amp;rcy;&amp;acy;&amp;zcy;&amp;ocy;&amp;vcy;&amp;acy;&amp;ncy;&amp;icy;&amp;yacy; &amp;pcy;&amp;ocy;&amp;vcy;&amp;iecy;&amp;rcy;&amp;khcy;&amp;ncy;&amp;ocy;&amp;scy;&amp;tcy;&amp;iecy;&amp;jcy;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453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0052" name="Picture 4" descr="&amp;Pcy;&amp;rcy;&amp;icy;&amp;lcy;&amp;ocy;&amp;zhcy;&amp;iecy;&amp;ncy;&amp;icy;&amp;iecy;. &amp;Mcy;&amp;iecy;&amp;tcy;&amp;ocy;&amp;dcy;&amp;ycy; &amp;fcy;&amp;ocy;&amp;rcy;&amp;mcy;&amp;ocy;&amp;ocy;&amp;bcy;&amp;rcy;&amp;acy;&amp;zcy;&amp;ocy;&amp;vcy;&amp;acy;&amp;ncy;&amp;icy;&amp;yacy; &amp;pcy;&amp;ocy;&amp;vcy;&amp;iecy;&amp;rcy;&amp;khcy;&amp;ncy;&amp;ocy;&amp;scy;&amp;tcy;&amp;iecy;&amp;jcy;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21425"/>
          </a:xfrm>
          <a:ln/>
        </p:spPr>
      </p:pic>
    </p:spTree>
    <p:extLst>
      <p:ext uri="{BB962C8B-B14F-4D97-AF65-F5344CB8AC3E}">
        <p14:creationId xmlns:p14="http://schemas.microsoft.com/office/powerpoint/2010/main" val="1891644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&amp;Pcy;&amp;rcy;&amp;icy;&amp;lcy;&amp;ocy;&amp;zhcy;&amp;iecy;&amp;ncy;&amp;icy;&amp;iecy;. &amp;Mcy;&amp;iecy;&amp;tcy;&amp;ocy;&amp;dcy;&amp;ycy; &amp;fcy;&amp;ocy;&amp;rcy;&amp;mcy;&amp;ocy;&amp;ocy;&amp;bcy;&amp;rcy;&amp;acy;&amp;zcy;&amp;ocy;&amp;vcy;&amp;acy;&amp;ncy;&amp;icy;&amp;yacy; &amp;pcy;&amp;ocy;&amp;vcy;&amp;iecy;&amp;rcy;&amp;khcy;&amp;ncy;&amp;ocy;&amp;scy;&amp;tcy;&amp;iecy;&amp;jcy;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846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&amp;Pcy;&amp;rcy;&amp;icy;&amp;lcy;&amp;ocy;&amp;zhcy;&amp;iecy;&amp;ncy;&amp;icy;&amp;iecy;. &amp;Mcy;&amp;iecy;&amp;tcy;&amp;ocy;&amp;dcy;&amp;ycy; &amp;fcy;&amp;ocy;&amp;rcy;&amp;mcy;&amp;ocy;&amp;ocy;&amp;bcy;&amp;rcy;&amp;acy;&amp;zcy;&amp;ocy;&amp;vcy;&amp;acy;&amp;ncy;&amp;icy;&amp;yacy; &amp;pcy;&amp;ocy;&amp;vcy;&amp;iecy;&amp;rcy;&amp;khcy;&amp;ncy;&amp;ocy;&amp;scy;&amp;tcy;&amp;iecy;&amp;jcy;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548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&amp;Pcy;&amp;rcy;&amp;icy;&amp;lcy;&amp;ocy;&amp;zhcy;&amp;iecy;&amp;ncy;&amp;icy;&amp;iecy;. &amp;Mcy;&amp;iecy;&amp;tcy;&amp;ocy;&amp;dcy;&amp;ycy; &amp;fcy;&amp;ocy;&amp;rcy;&amp;mcy;&amp;ocy;&amp;ocy;&amp;bcy;&amp;rcy;&amp;acy;&amp;zcy;&amp;ocy;&amp;vcy;&amp;acy;&amp;ncy;&amp;icy;&amp;yacy; &amp;pcy;&amp;ocy;&amp;vcy;&amp;iecy;&amp;rcy;&amp;khcy;&amp;ncy;&amp;ocy;&amp;scy;&amp;tcy;&amp;iecy;&amp;jcy;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1138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070848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Классификация м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еталлорежущих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станков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56149681"/>
              </p:ext>
            </p:extLst>
          </p:nvPr>
        </p:nvGraphicFramePr>
        <p:xfrm>
          <a:off x="137160" y="857232"/>
          <a:ext cx="8792558" cy="587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7037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9E02C91-DD14-4F46-B199-F2FE88EF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97536"/>
            <a:ext cx="7678389" cy="2695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66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2840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64" y="137478"/>
            <a:ext cx="5410944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3200" dirty="0" smtClean="0"/>
              <a:t>Виды резания</a:t>
            </a:r>
            <a:endParaRPr lang="ru-RU" sz="3200" dirty="0"/>
          </a:p>
        </p:txBody>
      </p:sp>
      <p:pic>
        <p:nvPicPr>
          <p:cNvPr id="1026" name="Picture 2" descr="http://www.markmet.ru/files/%D0%9E%D1%81%D0%BD%D0%BE%D0%B2%D0%BD%D1%8B%D0%B5%20%D0%B2%D0%B8%D0%B4%D1%8B%20%D0%BE%D0%B1%D1%80%D0%B0%D0%B1%D0%BE%D1%82%D0%BA%D0%B8%20%D0%BC%D0%B5%D1%82%D0%B0%D0%BB%D0%BB%D0%B0%20%D1%80%D0%B5%D0%B7%D0%B0%D0%BD%D0%B8%D0%B5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3" y="795528"/>
            <a:ext cx="6917155" cy="47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104" y="5604636"/>
            <a:ext cx="7723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Рис. 1. Основные виды обработки  </a:t>
            </a:r>
            <a:r>
              <a:rPr lang="ru-RU" b="1" dirty="0">
                <a:hlinkClick r:id="rId3"/>
              </a:rPr>
              <a:t>металлов</a:t>
            </a:r>
            <a:r>
              <a:rPr lang="ru-RU" b="1" dirty="0"/>
              <a:t> резанием :  а-точение, б—сверление, в-фрезерование, г-строгание, д-долбление, е-круглое </a:t>
            </a:r>
            <a:r>
              <a:rPr lang="ru-RU" b="1" dirty="0">
                <a:hlinkClick r:id="rId4"/>
              </a:rPr>
              <a:t>шлифование</a:t>
            </a:r>
            <a:r>
              <a:rPr lang="ru-RU" b="1" dirty="0"/>
              <a:t>, ж- плоское </a:t>
            </a:r>
            <a:r>
              <a:rPr lang="ru-RU" b="1" dirty="0">
                <a:hlinkClick r:id="rId4"/>
              </a:rPr>
              <a:t>шлифование</a:t>
            </a:r>
            <a:r>
              <a:rPr lang="ru-RU" b="1" dirty="0"/>
              <a:t>, 1- обрабатываемая  поверхность, 2-поверхность резания, 3-обработанная поверхность.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87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73E09-3231-46D4-8117-C4E6514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825496"/>
            <a:ext cx="7970139" cy="1837944"/>
          </a:xfrm>
        </p:spPr>
        <p:txBody>
          <a:bodyPr>
            <a:noAutofit/>
          </a:bodyPr>
          <a:lstStyle/>
          <a:p>
            <a:pPr algn="ctr"/>
            <a:r>
              <a:rPr lang="ru-RU" sz="6000" spc="500" dirty="0" smtClean="0">
                <a:solidFill>
                  <a:srgbClr val="C00000"/>
                </a:solidFill>
              </a:rPr>
              <a:t>ТОЧЕНИЕ</a:t>
            </a:r>
            <a:endParaRPr lang="ru-RU" sz="6000" spc="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5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ChangeArrowheads="1"/>
          </p:cNvSpPr>
          <p:nvPr/>
        </p:nvSpPr>
        <p:spPr bwMode="auto">
          <a:xfrm>
            <a:off x="874776" y="173394"/>
            <a:ext cx="386181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</a:t>
            </a:r>
            <a:r>
              <a:rPr lang="ru-RU" altLang="ru-RU" b="1" u="sng" dirty="0">
                <a:solidFill>
                  <a:srgbClr val="FF0000"/>
                </a:solidFill>
              </a:rPr>
              <a:t>Токарная обработка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b="1" dirty="0" smtClean="0">
                <a:solidFill>
                  <a:srgbClr val="0000FF"/>
                </a:solidFill>
              </a:rPr>
              <a:t>– это </a:t>
            </a:r>
            <a:r>
              <a:rPr lang="ru-RU" altLang="ru-RU" b="1" dirty="0">
                <a:solidFill>
                  <a:srgbClr val="0000FF"/>
                </a:solidFill>
              </a:rPr>
              <a:t>обработка резанием наружных и внутренних цилиндрических и конических поверхностей, торцевание, отрезание, снятие фасок, обработка </a:t>
            </a:r>
            <a:r>
              <a:rPr lang="ru-RU" altLang="ru-RU" b="1" dirty="0" err="1">
                <a:solidFill>
                  <a:srgbClr val="0000FF"/>
                </a:solidFill>
              </a:rPr>
              <a:t>галтерей</a:t>
            </a:r>
            <a:r>
              <a:rPr lang="ru-RU" altLang="ru-RU" b="1" dirty="0">
                <a:solidFill>
                  <a:srgbClr val="0000FF"/>
                </a:solidFill>
              </a:rPr>
              <a:t>, </a:t>
            </a:r>
            <a:r>
              <a:rPr lang="ru-RU" altLang="ru-RU" b="1" dirty="0" err="1">
                <a:solidFill>
                  <a:srgbClr val="0000FF"/>
                </a:solidFill>
              </a:rPr>
              <a:t>прорезание</a:t>
            </a:r>
            <a:r>
              <a:rPr lang="ru-RU" altLang="ru-RU" b="1" dirty="0">
                <a:solidFill>
                  <a:srgbClr val="0000FF"/>
                </a:solidFill>
              </a:rPr>
              <a:t> канавок, нарезание внутренних и наружных резьб на токарных станках. </a:t>
            </a:r>
            <a:endParaRPr lang="ru-RU" altLang="ru-RU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Точение </a:t>
            </a:r>
            <a:r>
              <a:rPr lang="ru-RU" altLang="ru-RU" b="1" dirty="0">
                <a:solidFill>
                  <a:srgbClr val="006600"/>
                </a:solidFill>
              </a:rPr>
              <a:t>–</a:t>
            </a:r>
            <a:r>
              <a:rPr lang="ru-RU" altLang="ru-RU" b="1" dirty="0" smtClean="0">
                <a:solidFill>
                  <a:srgbClr val="006600"/>
                </a:solidFill>
              </a:rPr>
              <a:t> </a:t>
            </a:r>
            <a:r>
              <a:rPr lang="ru-RU" altLang="ru-RU" b="1" dirty="0">
                <a:solidFill>
                  <a:srgbClr val="006600"/>
                </a:solidFill>
              </a:rPr>
              <a:t>одна из самых древних технических операций, которая была автоматизирована с помощью примитивного токарного станка.</a:t>
            </a:r>
          </a:p>
        </p:txBody>
      </p:sp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557784" y="4788402"/>
            <a:ext cx="77632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6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	    </a:t>
            </a:r>
            <a:r>
              <a:rPr lang="ru-RU" altLang="ru-RU" b="1" u="sng" dirty="0">
                <a:solidFill>
                  <a:srgbClr val="FF0000"/>
                </a:solidFill>
              </a:rPr>
              <a:t>Разновидности точения</a:t>
            </a:r>
          </a:p>
          <a:p>
            <a:pPr marL="342900" indent="-342900" eaLnBrk="1" hangingPunct="1">
              <a:buClr>
                <a:srgbClr val="FF0000"/>
              </a:buClr>
              <a:buFont typeface="+mj-lt"/>
              <a:buAutoNum type="arabicParenR"/>
            </a:pPr>
            <a:r>
              <a:rPr lang="ru-RU" altLang="ru-RU" b="1" dirty="0" smtClean="0">
                <a:solidFill>
                  <a:srgbClr val="006600"/>
                </a:solidFill>
              </a:rPr>
              <a:t>Обтачивание</a:t>
            </a:r>
            <a:r>
              <a:rPr lang="ru-RU" altLang="ru-RU" b="1" dirty="0" smtClean="0">
                <a:solidFill>
                  <a:srgbClr val="0000FF"/>
                </a:solidFill>
              </a:rPr>
              <a:t> – обработка </a:t>
            </a:r>
            <a:r>
              <a:rPr lang="ru-RU" altLang="ru-RU" b="1" dirty="0">
                <a:solidFill>
                  <a:srgbClr val="0000FF"/>
                </a:solidFill>
              </a:rPr>
              <a:t>наружных поверхностей</a:t>
            </a:r>
            <a:r>
              <a:rPr lang="ru-RU" altLang="ru-RU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eaLnBrk="1" hangingPunct="1">
              <a:buClr>
                <a:srgbClr val="FF0000"/>
              </a:buClr>
              <a:buFont typeface="+mj-lt"/>
              <a:buAutoNum type="arabicParenR"/>
            </a:pPr>
            <a:r>
              <a:rPr lang="ru-RU" altLang="ru-RU" b="1" dirty="0" smtClean="0">
                <a:solidFill>
                  <a:srgbClr val="006600"/>
                </a:solidFill>
              </a:rPr>
              <a:t>Растачивание</a:t>
            </a:r>
            <a:r>
              <a:rPr lang="ru-RU" altLang="ru-RU" b="1" dirty="0" smtClean="0">
                <a:solidFill>
                  <a:srgbClr val="0000FF"/>
                </a:solidFill>
              </a:rPr>
              <a:t> – обработка </a:t>
            </a:r>
            <a:r>
              <a:rPr lang="ru-RU" altLang="ru-RU" b="1" dirty="0">
                <a:solidFill>
                  <a:srgbClr val="0000FF"/>
                </a:solidFill>
              </a:rPr>
              <a:t>внутренних поверхностей</a:t>
            </a:r>
            <a:r>
              <a:rPr lang="ru-RU" altLang="ru-RU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eaLnBrk="1" hangingPunct="1">
              <a:buClr>
                <a:srgbClr val="FF0000"/>
              </a:buClr>
              <a:buFont typeface="+mj-lt"/>
              <a:buAutoNum type="arabicParenR"/>
            </a:pPr>
            <a:r>
              <a:rPr lang="ru-RU" altLang="ru-RU" b="1" dirty="0" smtClean="0">
                <a:solidFill>
                  <a:srgbClr val="006600"/>
                </a:solidFill>
              </a:rPr>
              <a:t>Подрезание </a:t>
            </a:r>
            <a:r>
              <a:rPr lang="ru-RU" altLang="ru-RU" b="1" dirty="0" smtClean="0">
                <a:solidFill>
                  <a:srgbClr val="0000FF"/>
                </a:solidFill>
              </a:rPr>
              <a:t>– обработка </a:t>
            </a:r>
            <a:r>
              <a:rPr lang="ru-RU" altLang="ru-RU" b="1" dirty="0">
                <a:solidFill>
                  <a:srgbClr val="0000FF"/>
                </a:solidFill>
              </a:rPr>
              <a:t>плоских торцевых поверхностей</a:t>
            </a:r>
            <a:r>
              <a:rPr lang="ru-RU" altLang="ru-RU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eaLnBrk="1" hangingPunct="1">
              <a:buClr>
                <a:srgbClr val="FF0000"/>
              </a:buClr>
              <a:buFont typeface="+mj-lt"/>
              <a:buAutoNum type="arabicParenR"/>
            </a:pPr>
            <a:r>
              <a:rPr lang="ru-RU" altLang="ru-RU" b="1" dirty="0" smtClean="0">
                <a:solidFill>
                  <a:srgbClr val="006600"/>
                </a:solidFill>
              </a:rPr>
              <a:t>Резка</a:t>
            </a:r>
            <a:r>
              <a:rPr lang="ru-RU" altLang="ru-RU" b="1" dirty="0" smtClean="0">
                <a:solidFill>
                  <a:srgbClr val="0000FF"/>
                </a:solidFill>
              </a:rPr>
              <a:t> – разделение </a:t>
            </a:r>
            <a:r>
              <a:rPr lang="ru-RU" altLang="ru-RU" b="1" dirty="0">
                <a:solidFill>
                  <a:srgbClr val="0000FF"/>
                </a:solidFill>
              </a:rPr>
              <a:t>заготовки на части или отделение готовой детали от заготовки.</a:t>
            </a:r>
          </a:p>
        </p:txBody>
      </p:sp>
      <p:pic>
        <p:nvPicPr>
          <p:cNvPr id="113668" name="Picture 8" descr="ток-винторезный ста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05" y="644652"/>
            <a:ext cx="3810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9" descr="устройство расцедержате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46105" y="3249168"/>
            <a:ext cx="1566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695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872</TotalTime>
  <Words>1979</Words>
  <Application>Microsoft Office PowerPoint</Application>
  <PresentationFormat>Экран (4:3)</PresentationFormat>
  <Paragraphs>375</Paragraphs>
  <Slides>68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80" baseType="lpstr">
      <vt:lpstr>Arial</vt:lpstr>
      <vt:lpstr>Arial Black</vt:lpstr>
      <vt:lpstr>Calibri</vt:lpstr>
      <vt:lpstr>Corbel</vt:lpstr>
      <vt:lpstr>Gill Sans MT</vt:lpstr>
      <vt:lpstr>Impact</vt:lpstr>
      <vt:lpstr>Monotype Corsiva</vt:lpstr>
      <vt:lpstr>Roboto</vt:lpstr>
      <vt:lpstr>Times New Roman</vt:lpstr>
      <vt:lpstr>Wingdings</vt:lpstr>
      <vt:lpstr>YS Text</vt:lpstr>
      <vt:lpstr>Badge</vt:lpstr>
      <vt:lpstr>Тема 3.5  ОСНОВЫ ОБРАБОТКИ МЕТАЛЛОВ резаниЕМ</vt:lpstr>
      <vt:lpstr>Презентация PowerPoint</vt:lpstr>
      <vt:lpstr>1. Основные понятия процесса резания</vt:lpstr>
      <vt:lpstr>Основные виды обработки металлов резанием</vt:lpstr>
      <vt:lpstr>Презентация PowerPoint</vt:lpstr>
      <vt:lpstr>Презентация PowerPoint</vt:lpstr>
      <vt:lpstr>Виды резания</vt:lpstr>
      <vt:lpstr>ТОЧЕНИЕ</vt:lpstr>
      <vt:lpstr>Презентация PowerPoint</vt:lpstr>
      <vt:lpstr>Презентация PowerPoint</vt:lpstr>
      <vt:lpstr>Презентация PowerPoint</vt:lpstr>
      <vt:lpstr>Виды работ, выполняемые на станках токарной группы</vt:lpstr>
      <vt:lpstr>Конструкция токарных резцов</vt:lpstr>
      <vt:lpstr>Презентация PowerPoint</vt:lpstr>
      <vt:lpstr>Презентация PowerPoint</vt:lpstr>
      <vt:lpstr>Токарная обработка</vt:lpstr>
      <vt:lpstr>Сверление, зенкерование и развертывание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фрезерование</vt:lpstr>
      <vt:lpstr>Презентация PowerPoint</vt:lpstr>
      <vt:lpstr>Презентация PowerPoint</vt:lpstr>
      <vt:lpstr>Основные схемы фрезерования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долбление</vt:lpstr>
      <vt:lpstr>Презентация PowerPoint</vt:lpstr>
      <vt:lpstr>Презентация PowerPoint</vt:lpstr>
      <vt:lpstr>Презентация PowerPoint</vt:lpstr>
      <vt:lpstr>протягивание</vt:lpstr>
      <vt:lpstr>Презентация PowerPoint</vt:lpstr>
      <vt:lpstr>Схемы обработки заготовок на протяжных станках</vt:lpstr>
      <vt:lpstr>Презентация PowerPoint</vt:lpstr>
      <vt:lpstr>Презентация PowerPoint</vt:lpstr>
      <vt:lpstr>шлифование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процессе резания</dc:title>
  <dc:creator>Александр Игнатьев</dc:creator>
  <cp:lastModifiedBy>user</cp:lastModifiedBy>
  <cp:revision>378</cp:revision>
  <dcterms:created xsi:type="dcterms:W3CDTF">2018-01-27T08:46:59Z</dcterms:created>
  <dcterms:modified xsi:type="dcterms:W3CDTF">2021-11-11T20:30:41Z</dcterms:modified>
</cp:coreProperties>
</file>