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65" r:id="rId1"/>
  </p:sldMasterIdLst>
  <p:notesMasterIdLst>
    <p:notesMasterId r:id="rId18"/>
  </p:notesMasterIdLst>
  <p:sldIdLst>
    <p:sldId id="368" r:id="rId2"/>
    <p:sldId id="501" r:id="rId3"/>
    <p:sldId id="521" r:id="rId4"/>
    <p:sldId id="502" r:id="rId5"/>
    <p:sldId id="522" r:id="rId6"/>
    <p:sldId id="503" r:id="rId7"/>
    <p:sldId id="504" r:id="rId8"/>
    <p:sldId id="505" r:id="rId9"/>
    <p:sldId id="523" r:id="rId10"/>
    <p:sldId id="506" r:id="rId11"/>
    <p:sldId id="524" r:id="rId12"/>
    <p:sldId id="525" r:id="rId13"/>
    <p:sldId id="526" r:id="rId14"/>
    <p:sldId id="527" r:id="rId15"/>
    <p:sldId id="438" r:id="rId16"/>
    <p:sldId id="528" r:id="rId17"/>
  </p:sldIdLst>
  <p:sldSz cx="9144000" cy="6858000" type="screen4x3"/>
  <p:notesSz cx="6797675" cy="9874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1D08B8"/>
    <a:srgbClr val="00CC00"/>
    <a:srgbClr val="C6D9F1"/>
    <a:srgbClr val="6590C5"/>
    <a:srgbClr val="98B5E0"/>
    <a:srgbClr val="87B8ED"/>
    <a:srgbClr val="8BBCE9"/>
    <a:srgbClr val="348A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434" autoAdjust="0"/>
  </p:normalViewPr>
  <p:slideViewPr>
    <p:cSldViewPr>
      <p:cViewPr varScale="1">
        <p:scale>
          <a:sx n="98" d="100"/>
          <a:sy n="98" d="100"/>
        </p:scale>
        <p:origin x="189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3B16E0-AECD-4578-8F2A-83F65CE54E1F}" type="doc">
      <dgm:prSet loTypeId="urn:microsoft.com/office/officeart/2005/8/layout/vList3#4" loCatId="list" qsTypeId="urn:microsoft.com/office/officeart/2005/8/quickstyle/simple1" qsCatId="simple" csTypeId="urn:microsoft.com/office/officeart/2005/8/colors/accent1_2" csCatId="accent1" phldr="1"/>
      <dgm:spPr/>
    </dgm:pt>
    <dgm:pt modelId="{CAFF4084-0ED0-4505-A747-053925E43812}">
      <dgm:prSet phldrT="[Текст]" custT="1"/>
      <dgm:spPr>
        <a:solidFill>
          <a:srgbClr val="0000FF"/>
        </a:solidFill>
        <a:ln w="76200">
          <a:solidFill>
            <a:srgbClr val="FFFF00"/>
          </a:solidFill>
        </a:ln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6600" b="1" dirty="0" smtClean="0">
              <a:ln>
                <a:solidFill>
                  <a:srgbClr val="FFC000"/>
                </a:solidFill>
              </a:ln>
              <a:solidFill>
                <a:srgbClr val="FFFF00"/>
              </a:solidFill>
              <a:latin typeface="Book Antiqua" pitchFamily="18" charset="0"/>
            </a:rPr>
            <a:t>   </a:t>
          </a:r>
          <a:r>
            <a:rPr lang="ru-RU" sz="6600" b="1" dirty="0" smtClean="0">
              <a:ln>
                <a:solidFill>
                  <a:srgbClr val="FFC000"/>
                </a:solidFill>
              </a:ln>
              <a:solidFill>
                <a:schemeClr val="accent6">
                  <a:lumMod val="75000"/>
                </a:schemeClr>
              </a:solidFill>
              <a:latin typeface="Book Antiqua" pitchFamily="18" charset="0"/>
            </a:rPr>
            <a:t>Раздел 1. </a:t>
          </a: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6600" b="1" dirty="0" smtClean="0">
              <a:ln>
                <a:solidFill>
                  <a:srgbClr val="FFC000"/>
                </a:solidFill>
              </a:ln>
              <a:solidFill>
                <a:srgbClr val="FFFF00"/>
              </a:solidFill>
              <a:latin typeface="Book Antiqua" pitchFamily="18" charset="0"/>
            </a:rPr>
            <a:t>    Метрология</a:t>
          </a:r>
          <a:endParaRPr lang="ru-RU" sz="6600" b="1" dirty="0">
            <a:ln>
              <a:solidFill>
                <a:srgbClr val="FFC000"/>
              </a:solidFill>
            </a:ln>
            <a:solidFill>
              <a:srgbClr val="FFFF00"/>
            </a:solidFill>
            <a:latin typeface="Book Antiqua" pitchFamily="18" charset="0"/>
          </a:endParaRPr>
        </a:p>
      </dgm:t>
    </dgm:pt>
    <dgm:pt modelId="{BB75147F-5592-4AF8-A22F-32717F3BAE3B}" type="parTrans" cxnId="{67CB2DFD-CCF9-452E-B131-C345ECDB6A82}">
      <dgm:prSet/>
      <dgm:spPr/>
      <dgm:t>
        <a:bodyPr/>
        <a:lstStyle/>
        <a:p>
          <a:endParaRPr lang="ru-RU"/>
        </a:p>
      </dgm:t>
    </dgm:pt>
    <dgm:pt modelId="{8F804AB7-D317-4BE7-96A7-F109FAC9A0D4}" type="sibTrans" cxnId="{67CB2DFD-CCF9-452E-B131-C345ECDB6A82}">
      <dgm:prSet/>
      <dgm:spPr/>
      <dgm:t>
        <a:bodyPr/>
        <a:lstStyle/>
        <a:p>
          <a:endParaRPr lang="ru-RU"/>
        </a:p>
      </dgm:t>
    </dgm:pt>
    <dgm:pt modelId="{CEBCF2F7-0D88-41A8-A15F-564AA90C3F72}" type="pres">
      <dgm:prSet presAssocID="{0F3B16E0-AECD-4578-8F2A-83F65CE54E1F}" presName="linearFlow" presStyleCnt="0">
        <dgm:presLayoutVars>
          <dgm:dir/>
          <dgm:resizeHandles val="exact"/>
        </dgm:presLayoutVars>
      </dgm:prSet>
      <dgm:spPr/>
    </dgm:pt>
    <dgm:pt modelId="{82A9C622-35C2-4CA8-BFCD-F1FEC0EBFFD6}" type="pres">
      <dgm:prSet presAssocID="{CAFF4084-0ED0-4505-A747-053925E43812}" presName="composite" presStyleCnt="0"/>
      <dgm:spPr/>
    </dgm:pt>
    <dgm:pt modelId="{D07D269E-EBFF-4B7A-B587-0C185410A93E}" type="pres">
      <dgm:prSet presAssocID="{CAFF4084-0ED0-4505-A747-053925E43812}" presName="imgShp" presStyleLbl="fgImgPlace1" presStyleIdx="0" presStyleCnt="1" custScaleX="95326" custScaleY="98827"/>
      <dgm:spPr>
        <a:blipFill rotWithShape="1">
          <a:blip xmlns:r="http://schemas.openxmlformats.org/officeDocument/2006/relationships" r:embed="rId1"/>
          <a:stretch>
            <a:fillRect/>
          </a:stretch>
        </a:blipFill>
        <a:ln w="76200">
          <a:solidFill>
            <a:srgbClr val="FFFF00"/>
          </a:solidFill>
        </a:ln>
      </dgm:spPr>
    </dgm:pt>
    <dgm:pt modelId="{5015721E-F960-4CFA-BCC7-C409FED336F5}" type="pres">
      <dgm:prSet presAssocID="{CAFF4084-0ED0-4505-A747-053925E43812}" presName="txShp" presStyleLbl="node1" presStyleIdx="0" presStyleCnt="1" custScaleX="146676" custLinFactNeighborX="3628" custLinFactNeighborY="6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0C27D1C-828C-409B-BEF9-516A948EE7BF}" type="presOf" srcId="{0F3B16E0-AECD-4578-8F2A-83F65CE54E1F}" destId="{CEBCF2F7-0D88-41A8-A15F-564AA90C3F72}" srcOrd="0" destOrd="0" presId="urn:microsoft.com/office/officeart/2005/8/layout/vList3#4"/>
    <dgm:cxn modelId="{67CB2DFD-CCF9-452E-B131-C345ECDB6A82}" srcId="{0F3B16E0-AECD-4578-8F2A-83F65CE54E1F}" destId="{CAFF4084-0ED0-4505-A747-053925E43812}" srcOrd="0" destOrd="0" parTransId="{BB75147F-5592-4AF8-A22F-32717F3BAE3B}" sibTransId="{8F804AB7-D317-4BE7-96A7-F109FAC9A0D4}"/>
    <dgm:cxn modelId="{B4C9C833-B9FC-433C-A632-105F5AC76CF5}" type="presOf" srcId="{CAFF4084-0ED0-4505-A747-053925E43812}" destId="{5015721E-F960-4CFA-BCC7-C409FED336F5}" srcOrd="0" destOrd="0" presId="urn:microsoft.com/office/officeart/2005/8/layout/vList3#4"/>
    <dgm:cxn modelId="{6FFC0BEE-EBE0-4154-A857-744E2E2893E4}" type="presParOf" srcId="{CEBCF2F7-0D88-41A8-A15F-564AA90C3F72}" destId="{82A9C622-35C2-4CA8-BFCD-F1FEC0EBFFD6}" srcOrd="0" destOrd="0" presId="urn:microsoft.com/office/officeart/2005/8/layout/vList3#4"/>
    <dgm:cxn modelId="{0030A326-4E22-4CE0-AC9E-512E198203FF}" type="presParOf" srcId="{82A9C622-35C2-4CA8-BFCD-F1FEC0EBFFD6}" destId="{D07D269E-EBFF-4B7A-B587-0C185410A93E}" srcOrd="0" destOrd="0" presId="urn:microsoft.com/office/officeart/2005/8/layout/vList3#4"/>
    <dgm:cxn modelId="{0A25D9B3-4CB0-4414-AB16-D598B7DFA22D}" type="presParOf" srcId="{82A9C622-35C2-4CA8-BFCD-F1FEC0EBFFD6}" destId="{5015721E-F960-4CFA-BCC7-C409FED336F5}" srcOrd="1" destOrd="0" presId="urn:microsoft.com/office/officeart/2005/8/layout/vList3#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40EA1E7-EB40-408F-A97C-4767D30D43C3}" type="doc">
      <dgm:prSet loTypeId="urn:microsoft.com/office/officeart/2005/8/layout/orgChart1" loCatId="hierarchy" qsTypeId="urn:microsoft.com/office/officeart/2005/8/quickstyle/simple5" qsCatId="simple" csTypeId="urn:microsoft.com/office/officeart/2005/8/colors/accent1_2" csCatId="accent1" phldr="1"/>
      <dgm:spPr/>
    </dgm:pt>
    <dgm:pt modelId="{D4CC9478-F8B2-46E1-BB34-2A44DD50E2C2}">
      <dgm:prSet custT="1"/>
      <dgm:spPr>
        <a:gradFill rotWithShape="0">
          <a:gsLst>
            <a:gs pos="0">
              <a:srgbClr val="0000FF"/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</a:gra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200" b="1" i="0" u="none" strike="noStrike" cap="none" normalizeH="0" baseline="0" dirty="0" smtClean="0">
              <a:ln w="76200"/>
              <a:solidFill>
                <a:srgbClr val="FFFF00"/>
              </a:solidFill>
              <a:effectLst/>
              <a:latin typeface="Book Antiqua" pitchFamily="18" charset="0"/>
            </a:rPr>
            <a:t>МЕТРОЛОГИЯ</a:t>
          </a:r>
        </a:p>
      </dgm:t>
    </dgm:pt>
    <dgm:pt modelId="{EFE95C27-06DA-43A9-B7E7-5323FF225521}" type="parTrans" cxnId="{DD9AF5E4-1470-4FAC-88D8-F461BE8ECFA2}">
      <dgm:prSet/>
      <dgm:spPr/>
      <dgm:t>
        <a:bodyPr/>
        <a:lstStyle/>
        <a:p>
          <a:endParaRPr lang="ru-RU"/>
        </a:p>
      </dgm:t>
    </dgm:pt>
    <dgm:pt modelId="{25BC101C-6E3A-4A75-A40E-391244493A8F}" type="sibTrans" cxnId="{DD9AF5E4-1470-4FAC-88D8-F461BE8ECFA2}">
      <dgm:prSet/>
      <dgm:spPr/>
      <dgm:t>
        <a:bodyPr/>
        <a:lstStyle/>
        <a:p>
          <a:endParaRPr lang="ru-RU"/>
        </a:p>
      </dgm:t>
    </dgm:pt>
    <dgm:pt modelId="{3ACCFAAC-B14E-4418-94BD-AEAA1EE38605}">
      <dgm:prSet custT="1"/>
      <dgm:spPr>
        <a:gradFill rotWithShape="0">
          <a:gsLst>
            <a:gs pos="0">
              <a:srgbClr val="0000FF"/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</a:gra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1" i="0" u="none" strike="noStrike" cap="none" normalizeH="0" baseline="0" dirty="0" smtClean="0">
              <a:ln/>
              <a:solidFill>
                <a:srgbClr val="FFFF00"/>
              </a:solidFill>
              <a:effectLst/>
              <a:latin typeface="Book Antiqua" pitchFamily="18" charset="0"/>
            </a:rPr>
            <a:t>Теоретическая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1" i="0" u="none" strike="noStrike" cap="none" normalizeH="0" baseline="0" dirty="0" smtClean="0">
              <a:ln/>
              <a:solidFill>
                <a:srgbClr val="FFFF00"/>
              </a:solidFill>
              <a:effectLst/>
              <a:latin typeface="Book Antiqua" pitchFamily="18" charset="0"/>
            </a:rPr>
            <a:t>метрология</a:t>
          </a:r>
          <a:endParaRPr kumimoji="0" lang="en-US" sz="2000" b="1" i="0" u="none" strike="noStrike" cap="none" normalizeH="0" baseline="0" dirty="0" smtClean="0">
            <a:ln/>
            <a:solidFill>
              <a:srgbClr val="FFFF00"/>
            </a:solidFill>
            <a:effectLst/>
            <a:latin typeface="Book Antiqua" pitchFamily="18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1" i="1" u="none" strike="noStrike" cap="none" normalizeH="0" baseline="0" dirty="0" smtClean="0">
              <a:ln/>
              <a:solidFill>
                <a:srgbClr val="FFFF00"/>
              </a:solidFill>
              <a:effectLst/>
              <a:latin typeface="Book Antiqua" pitchFamily="18" charset="0"/>
            </a:rPr>
            <a:t>(</a:t>
          </a:r>
          <a:r>
            <a:rPr kumimoji="0" lang="ru-RU" sz="2000" b="1" i="1" u="none" strike="noStrike" cap="none" normalizeH="0" baseline="0" dirty="0" smtClean="0">
              <a:ln/>
              <a:solidFill>
                <a:srgbClr val="FFFF00"/>
              </a:solidFill>
              <a:effectLst/>
              <a:latin typeface="Book Antiqua" pitchFamily="18" charset="0"/>
            </a:rPr>
            <a:t>фундаментальная, научная)</a:t>
          </a:r>
        </a:p>
      </dgm:t>
    </dgm:pt>
    <dgm:pt modelId="{5DE94BB8-B9F5-4383-A44B-A218EB08929E}" type="parTrans" cxnId="{2AA29CC1-F412-4210-B485-8761C7DA7109}">
      <dgm:prSet/>
      <dgm:spPr/>
      <dgm:t>
        <a:bodyPr/>
        <a:lstStyle/>
        <a:p>
          <a:endParaRPr lang="ru-RU"/>
        </a:p>
      </dgm:t>
    </dgm:pt>
    <dgm:pt modelId="{466E2EB7-6956-4143-A99A-E1CC0273AFC2}" type="sibTrans" cxnId="{2AA29CC1-F412-4210-B485-8761C7DA7109}">
      <dgm:prSet/>
      <dgm:spPr/>
      <dgm:t>
        <a:bodyPr/>
        <a:lstStyle/>
        <a:p>
          <a:endParaRPr lang="ru-RU"/>
        </a:p>
      </dgm:t>
    </dgm:pt>
    <dgm:pt modelId="{C2A2B3A9-829C-4B5B-B429-B2520FE49840}">
      <dgm:prSet custT="1"/>
      <dgm:spPr>
        <a:gradFill rotWithShape="0">
          <a:gsLst>
            <a:gs pos="0">
              <a:srgbClr val="0000FF"/>
            </a:gs>
            <a:gs pos="94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</a:gra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1" i="0" u="none" strike="noStrike" cap="none" normalizeH="0" baseline="0" dirty="0" smtClean="0">
              <a:ln/>
              <a:solidFill>
                <a:srgbClr val="FFFF00"/>
              </a:solidFill>
              <a:effectLst/>
              <a:latin typeface="Book Antiqua" pitchFamily="18" charset="0"/>
            </a:rPr>
            <a:t>Прикладная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1" i="0" u="none" strike="noStrike" cap="none" normalizeH="0" baseline="0" dirty="0" smtClean="0">
              <a:ln/>
              <a:solidFill>
                <a:srgbClr val="FFFF00"/>
              </a:solidFill>
              <a:effectLst/>
              <a:latin typeface="Book Antiqua" pitchFamily="18" charset="0"/>
            </a:rPr>
            <a:t>метрология </a:t>
          </a:r>
          <a:r>
            <a:rPr kumimoji="0" lang="ru-RU" sz="2000" b="1" i="1" u="none" strike="noStrike" cap="none" normalizeH="0" baseline="0" dirty="0" smtClean="0">
              <a:ln/>
              <a:solidFill>
                <a:srgbClr val="FFFF00"/>
              </a:solidFill>
              <a:effectLst/>
              <a:latin typeface="Book Antiqua" pitchFamily="18" charset="0"/>
            </a:rPr>
            <a:t>(практическая)</a:t>
          </a:r>
        </a:p>
      </dgm:t>
    </dgm:pt>
    <dgm:pt modelId="{8B758EEB-BE95-48B3-8DBB-664149F4A8AB}" type="parTrans" cxnId="{92C7291C-FC7D-4CB8-911E-09E66FF15026}">
      <dgm:prSet/>
      <dgm:spPr/>
      <dgm:t>
        <a:bodyPr/>
        <a:lstStyle/>
        <a:p>
          <a:endParaRPr lang="ru-RU"/>
        </a:p>
      </dgm:t>
    </dgm:pt>
    <dgm:pt modelId="{AA7B04F7-0D23-43DC-A111-8B5F84A20E7C}" type="sibTrans" cxnId="{92C7291C-FC7D-4CB8-911E-09E66FF15026}">
      <dgm:prSet/>
      <dgm:spPr/>
      <dgm:t>
        <a:bodyPr/>
        <a:lstStyle/>
        <a:p>
          <a:endParaRPr lang="ru-RU"/>
        </a:p>
      </dgm:t>
    </dgm:pt>
    <dgm:pt modelId="{99BFCE01-E612-4AD4-92A1-F2AFD724CCD0}">
      <dgm:prSet custT="1"/>
      <dgm:spPr>
        <a:gradFill rotWithShape="0">
          <a:gsLst>
            <a:gs pos="0">
              <a:srgbClr val="0000FF"/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</a:gra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1" i="0" u="none" strike="noStrike" cap="none" normalizeH="0" baseline="0" dirty="0" smtClean="0">
              <a:ln/>
              <a:solidFill>
                <a:srgbClr val="FFFF00"/>
              </a:solidFill>
              <a:effectLst/>
              <a:latin typeface="Book Antiqua" pitchFamily="18" charset="0"/>
            </a:rPr>
            <a:t>Законодательная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1" i="0" u="none" strike="noStrike" cap="none" normalizeH="0" baseline="0" dirty="0" smtClean="0">
              <a:ln/>
              <a:solidFill>
                <a:srgbClr val="FFFF00"/>
              </a:solidFill>
              <a:effectLst/>
              <a:latin typeface="Book Antiqua" pitchFamily="18" charset="0"/>
            </a:rPr>
            <a:t>метрология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1" i="1" u="none" strike="noStrike" cap="none" normalizeH="0" baseline="0" dirty="0" smtClean="0">
              <a:ln/>
              <a:solidFill>
                <a:srgbClr val="FFFF00"/>
              </a:solidFill>
              <a:effectLst/>
              <a:latin typeface="Book Antiqua" pitchFamily="18" charset="0"/>
            </a:rPr>
            <a:t>(правовая)</a:t>
          </a:r>
        </a:p>
      </dgm:t>
    </dgm:pt>
    <dgm:pt modelId="{B651FE39-116A-4E56-BF5D-A60ED5AEEDDD}" type="sibTrans" cxnId="{9849A5E8-69C8-4432-9C37-6324A032070C}">
      <dgm:prSet/>
      <dgm:spPr/>
      <dgm:t>
        <a:bodyPr/>
        <a:lstStyle/>
        <a:p>
          <a:endParaRPr lang="ru-RU"/>
        </a:p>
      </dgm:t>
    </dgm:pt>
    <dgm:pt modelId="{003B73A2-966E-4190-B0AD-89DEE13C8032}" type="parTrans" cxnId="{9849A5E8-69C8-4432-9C37-6324A032070C}">
      <dgm:prSet/>
      <dgm:spPr/>
      <dgm:t>
        <a:bodyPr/>
        <a:lstStyle/>
        <a:p>
          <a:endParaRPr lang="ru-RU"/>
        </a:p>
      </dgm:t>
    </dgm:pt>
    <dgm:pt modelId="{15E372E2-926A-4BA7-A3EA-76C9765BBD5A}" type="pres">
      <dgm:prSet presAssocID="{C40EA1E7-EB40-408F-A97C-4767D30D43C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95C1D3E-A9A3-4ABF-BEA9-8EEFEF1FAB0A}" type="pres">
      <dgm:prSet presAssocID="{D4CC9478-F8B2-46E1-BB34-2A44DD50E2C2}" presName="hierRoot1" presStyleCnt="0">
        <dgm:presLayoutVars>
          <dgm:hierBranch/>
        </dgm:presLayoutVars>
      </dgm:prSet>
      <dgm:spPr/>
    </dgm:pt>
    <dgm:pt modelId="{C897FF36-D8AF-483C-9BC3-C83969EE08F4}" type="pres">
      <dgm:prSet presAssocID="{D4CC9478-F8B2-46E1-BB34-2A44DD50E2C2}" presName="rootComposite1" presStyleCnt="0"/>
      <dgm:spPr/>
    </dgm:pt>
    <dgm:pt modelId="{A41E1906-FC0E-484D-848B-56122252177B}" type="pres">
      <dgm:prSet presAssocID="{D4CC9478-F8B2-46E1-BB34-2A44DD50E2C2}" presName="rootText1" presStyleLbl="node0" presStyleIdx="0" presStyleCnt="1" custScaleX="174395" custScaleY="77084" custLinFactNeighborX="164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8B2830C-ADF9-412D-A2D2-AD2EEED44211}" type="pres">
      <dgm:prSet presAssocID="{D4CC9478-F8B2-46E1-BB34-2A44DD50E2C2}" presName="rootConnector1" presStyleLbl="node1" presStyleIdx="0" presStyleCnt="0"/>
      <dgm:spPr/>
      <dgm:t>
        <a:bodyPr/>
        <a:lstStyle/>
        <a:p>
          <a:endParaRPr lang="ru-RU"/>
        </a:p>
      </dgm:t>
    </dgm:pt>
    <dgm:pt modelId="{F3AC6B7A-1300-4DEE-92E1-A820BBE74160}" type="pres">
      <dgm:prSet presAssocID="{D4CC9478-F8B2-46E1-BB34-2A44DD50E2C2}" presName="hierChild2" presStyleCnt="0"/>
      <dgm:spPr/>
    </dgm:pt>
    <dgm:pt modelId="{2018E71C-3C14-4F95-A1B9-F76369B61881}" type="pres">
      <dgm:prSet presAssocID="{5DE94BB8-B9F5-4383-A44B-A218EB08929E}" presName="Name35" presStyleLbl="parChTrans1D2" presStyleIdx="0" presStyleCnt="3"/>
      <dgm:spPr/>
      <dgm:t>
        <a:bodyPr/>
        <a:lstStyle/>
        <a:p>
          <a:endParaRPr lang="ru-RU"/>
        </a:p>
      </dgm:t>
    </dgm:pt>
    <dgm:pt modelId="{1E3CFA6C-9233-4F0F-AF29-DB9D24C9EA95}" type="pres">
      <dgm:prSet presAssocID="{3ACCFAAC-B14E-4418-94BD-AEAA1EE38605}" presName="hierRoot2" presStyleCnt="0">
        <dgm:presLayoutVars>
          <dgm:hierBranch/>
        </dgm:presLayoutVars>
      </dgm:prSet>
      <dgm:spPr/>
    </dgm:pt>
    <dgm:pt modelId="{DF38ABD6-72C5-4654-BDE5-19C277AD4E88}" type="pres">
      <dgm:prSet presAssocID="{3ACCFAAC-B14E-4418-94BD-AEAA1EE38605}" presName="rootComposite" presStyleCnt="0"/>
      <dgm:spPr/>
    </dgm:pt>
    <dgm:pt modelId="{E199CB35-F9B7-4460-9CE0-2EEDDC44767F}" type="pres">
      <dgm:prSet presAssocID="{3ACCFAAC-B14E-4418-94BD-AEAA1EE38605}" presName="rootText" presStyleLbl="node2" presStyleIdx="0" presStyleCnt="3" custScaleX="196192" custScaleY="167238" custLinFactNeighborX="-15463" custLinFactNeighborY="-508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B52063D-7DE9-4A2D-911A-BE37BA7DD9E6}" type="pres">
      <dgm:prSet presAssocID="{3ACCFAAC-B14E-4418-94BD-AEAA1EE38605}" presName="rootConnector" presStyleLbl="node2" presStyleIdx="0" presStyleCnt="3"/>
      <dgm:spPr/>
      <dgm:t>
        <a:bodyPr/>
        <a:lstStyle/>
        <a:p>
          <a:endParaRPr lang="ru-RU"/>
        </a:p>
      </dgm:t>
    </dgm:pt>
    <dgm:pt modelId="{2EA51559-26E6-4401-9889-90DB4D4D5C9E}" type="pres">
      <dgm:prSet presAssocID="{3ACCFAAC-B14E-4418-94BD-AEAA1EE38605}" presName="hierChild4" presStyleCnt="0"/>
      <dgm:spPr/>
    </dgm:pt>
    <dgm:pt modelId="{B3CD4D92-0E9B-4F83-BEFF-51C65FE7ED69}" type="pres">
      <dgm:prSet presAssocID="{3ACCFAAC-B14E-4418-94BD-AEAA1EE38605}" presName="hierChild5" presStyleCnt="0"/>
      <dgm:spPr/>
    </dgm:pt>
    <dgm:pt modelId="{5B14A8D8-3496-4582-B3DD-9C5F61042766}" type="pres">
      <dgm:prSet presAssocID="{003B73A2-966E-4190-B0AD-89DEE13C8032}" presName="Name35" presStyleLbl="parChTrans1D2" presStyleIdx="1" presStyleCnt="3"/>
      <dgm:spPr/>
      <dgm:t>
        <a:bodyPr/>
        <a:lstStyle/>
        <a:p>
          <a:endParaRPr lang="ru-RU"/>
        </a:p>
      </dgm:t>
    </dgm:pt>
    <dgm:pt modelId="{F47E5486-466D-4422-B41B-7758F4F7F52D}" type="pres">
      <dgm:prSet presAssocID="{99BFCE01-E612-4AD4-92A1-F2AFD724CCD0}" presName="hierRoot2" presStyleCnt="0">
        <dgm:presLayoutVars>
          <dgm:hierBranch/>
        </dgm:presLayoutVars>
      </dgm:prSet>
      <dgm:spPr/>
    </dgm:pt>
    <dgm:pt modelId="{EE9EC08D-781D-480D-A35C-43F06227C83F}" type="pres">
      <dgm:prSet presAssocID="{99BFCE01-E612-4AD4-92A1-F2AFD724CCD0}" presName="rootComposite" presStyleCnt="0"/>
      <dgm:spPr/>
    </dgm:pt>
    <dgm:pt modelId="{0BEA919B-05CE-4B82-A4CC-55D84593B39C}" type="pres">
      <dgm:prSet presAssocID="{99BFCE01-E612-4AD4-92A1-F2AFD724CCD0}" presName="rootText" presStyleLbl="node2" presStyleIdx="1" presStyleCnt="3" custScaleX="227450" custScaleY="174586" custLinFactNeighborX="-802" custLinFactNeighborY="-315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6A2C476-DEF7-480F-AC82-C3005A712B68}" type="pres">
      <dgm:prSet presAssocID="{99BFCE01-E612-4AD4-92A1-F2AFD724CCD0}" presName="rootConnector" presStyleLbl="node2" presStyleIdx="1" presStyleCnt="3"/>
      <dgm:spPr/>
      <dgm:t>
        <a:bodyPr/>
        <a:lstStyle/>
        <a:p>
          <a:endParaRPr lang="ru-RU"/>
        </a:p>
      </dgm:t>
    </dgm:pt>
    <dgm:pt modelId="{D5AD82CD-490D-450A-A382-7A0330210CEA}" type="pres">
      <dgm:prSet presAssocID="{99BFCE01-E612-4AD4-92A1-F2AFD724CCD0}" presName="hierChild4" presStyleCnt="0"/>
      <dgm:spPr/>
    </dgm:pt>
    <dgm:pt modelId="{6DDD645F-7ECB-4432-BC5A-119E38E6F1B2}" type="pres">
      <dgm:prSet presAssocID="{99BFCE01-E612-4AD4-92A1-F2AFD724CCD0}" presName="hierChild5" presStyleCnt="0"/>
      <dgm:spPr/>
    </dgm:pt>
    <dgm:pt modelId="{5CC0040C-C133-4AB6-AAE1-7F6E318B2692}" type="pres">
      <dgm:prSet presAssocID="{8B758EEB-BE95-48B3-8DBB-664149F4A8AB}" presName="Name35" presStyleLbl="parChTrans1D2" presStyleIdx="2" presStyleCnt="3"/>
      <dgm:spPr/>
      <dgm:t>
        <a:bodyPr/>
        <a:lstStyle/>
        <a:p>
          <a:endParaRPr lang="ru-RU"/>
        </a:p>
      </dgm:t>
    </dgm:pt>
    <dgm:pt modelId="{649004D3-BC61-4A3B-86EE-A8C0A5E1FA11}" type="pres">
      <dgm:prSet presAssocID="{C2A2B3A9-829C-4B5B-B429-B2520FE49840}" presName="hierRoot2" presStyleCnt="0">
        <dgm:presLayoutVars>
          <dgm:hierBranch/>
        </dgm:presLayoutVars>
      </dgm:prSet>
      <dgm:spPr/>
    </dgm:pt>
    <dgm:pt modelId="{81968D9A-A6F7-4D38-8025-06647F0081CE}" type="pres">
      <dgm:prSet presAssocID="{C2A2B3A9-829C-4B5B-B429-B2520FE49840}" presName="rootComposite" presStyleCnt="0"/>
      <dgm:spPr/>
    </dgm:pt>
    <dgm:pt modelId="{197CB642-5138-45A0-AE43-17C1C7252282}" type="pres">
      <dgm:prSet presAssocID="{C2A2B3A9-829C-4B5B-B429-B2520FE49840}" presName="rootText" presStyleLbl="node2" presStyleIdx="2" presStyleCnt="3" custScaleX="190554" custScaleY="162327" custLinFactNeighborX="2840" custLinFactNeighborY="-462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FFA3777-DE9B-4C60-B071-556F17152668}" type="pres">
      <dgm:prSet presAssocID="{C2A2B3A9-829C-4B5B-B429-B2520FE49840}" presName="rootConnector" presStyleLbl="node2" presStyleIdx="2" presStyleCnt="3"/>
      <dgm:spPr/>
      <dgm:t>
        <a:bodyPr/>
        <a:lstStyle/>
        <a:p>
          <a:endParaRPr lang="ru-RU"/>
        </a:p>
      </dgm:t>
    </dgm:pt>
    <dgm:pt modelId="{2E6752FC-F31A-443A-A5C1-64F532EE11AC}" type="pres">
      <dgm:prSet presAssocID="{C2A2B3A9-829C-4B5B-B429-B2520FE49840}" presName="hierChild4" presStyleCnt="0"/>
      <dgm:spPr/>
    </dgm:pt>
    <dgm:pt modelId="{752BABB0-E787-4152-A3C2-36C9A55E8C0D}" type="pres">
      <dgm:prSet presAssocID="{C2A2B3A9-829C-4B5B-B429-B2520FE49840}" presName="hierChild5" presStyleCnt="0"/>
      <dgm:spPr/>
    </dgm:pt>
    <dgm:pt modelId="{6B080DDE-C597-4B88-A155-EF8EAD8C011D}" type="pres">
      <dgm:prSet presAssocID="{D4CC9478-F8B2-46E1-BB34-2A44DD50E2C2}" presName="hierChild3" presStyleCnt="0"/>
      <dgm:spPr/>
    </dgm:pt>
  </dgm:ptLst>
  <dgm:cxnLst>
    <dgm:cxn modelId="{469FF726-A05B-4E1D-973F-BA40E0AD50EF}" type="presOf" srcId="{C40EA1E7-EB40-408F-A97C-4767D30D43C3}" destId="{15E372E2-926A-4BA7-A3EA-76C9765BBD5A}" srcOrd="0" destOrd="0" presId="urn:microsoft.com/office/officeart/2005/8/layout/orgChart1"/>
    <dgm:cxn modelId="{7619018C-E311-4EF8-BAFA-0586A22A30D9}" type="presOf" srcId="{99BFCE01-E612-4AD4-92A1-F2AFD724CCD0}" destId="{0BEA919B-05CE-4B82-A4CC-55D84593B39C}" srcOrd="0" destOrd="0" presId="urn:microsoft.com/office/officeart/2005/8/layout/orgChart1"/>
    <dgm:cxn modelId="{F9DA2F8B-B68D-4F64-9DCD-6797F7B7C9B9}" type="presOf" srcId="{C2A2B3A9-829C-4B5B-B429-B2520FE49840}" destId="{197CB642-5138-45A0-AE43-17C1C7252282}" srcOrd="0" destOrd="0" presId="urn:microsoft.com/office/officeart/2005/8/layout/orgChart1"/>
    <dgm:cxn modelId="{DDD039A9-37A4-4F3A-B673-43B0D9B3BFB6}" type="presOf" srcId="{3ACCFAAC-B14E-4418-94BD-AEAA1EE38605}" destId="{E199CB35-F9B7-4460-9CE0-2EEDDC44767F}" srcOrd="0" destOrd="0" presId="urn:microsoft.com/office/officeart/2005/8/layout/orgChart1"/>
    <dgm:cxn modelId="{101E5A63-94F9-4150-9951-149199F7E15E}" type="presOf" srcId="{003B73A2-966E-4190-B0AD-89DEE13C8032}" destId="{5B14A8D8-3496-4582-B3DD-9C5F61042766}" srcOrd="0" destOrd="0" presId="urn:microsoft.com/office/officeart/2005/8/layout/orgChart1"/>
    <dgm:cxn modelId="{2AA29CC1-F412-4210-B485-8761C7DA7109}" srcId="{D4CC9478-F8B2-46E1-BB34-2A44DD50E2C2}" destId="{3ACCFAAC-B14E-4418-94BD-AEAA1EE38605}" srcOrd="0" destOrd="0" parTransId="{5DE94BB8-B9F5-4383-A44B-A218EB08929E}" sibTransId="{466E2EB7-6956-4143-A99A-E1CC0273AFC2}"/>
    <dgm:cxn modelId="{1D4197F8-5150-41E9-8017-F2FD97BCD8F3}" type="presOf" srcId="{C2A2B3A9-829C-4B5B-B429-B2520FE49840}" destId="{EFFA3777-DE9B-4C60-B071-556F17152668}" srcOrd="1" destOrd="0" presId="urn:microsoft.com/office/officeart/2005/8/layout/orgChart1"/>
    <dgm:cxn modelId="{9849A5E8-69C8-4432-9C37-6324A032070C}" srcId="{D4CC9478-F8B2-46E1-BB34-2A44DD50E2C2}" destId="{99BFCE01-E612-4AD4-92A1-F2AFD724CCD0}" srcOrd="1" destOrd="0" parTransId="{003B73A2-966E-4190-B0AD-89DEE13C8032}" sibTransId="{B651FE39-116A-4E56-BF5D-A60ED5AEEDDD}"/>
    <dgm:cxn modelId="{3A2C2FCF-623E-4438-BCC2-C81975F43FAE}" type="presOf" srcId="{3ACCFAAC-B14E-4418-94BD-AEAA1EE38605}" destId="{EB52063D-7DE9-4A2D-911A-BE37BA7DD9E6}" srcOrd="1" destOrd="0" presId="urn:microsoft.com/office/officeart/2005/8/layout/orgChart1"/>
    <dgm:cxn modelId="{DD9AF5E4-1470-4FAC-88D8-F461BE8ECFA2}" srcId="{C40EA1E7-EB40-408F-A97C-4767D30D43C3}" destId="{D4CC9478-F8B2-46E1-BB34-2A44DD50E2C2}" srcOrd="0" destOrd="0" parTransId="{EFE95C27-06DA-43A9-B7E7-5323FF225521}" sibTransId="{25BC101C-6E3A-4A75-A40E-391244493A8F}"/>
    <dgm:cxn modelId="{E78D1A13-8AAC-4C41-BA0A-15E3667A74EE}" type="presOf" srcId="{D4CC9478-F8B2-46E1-BB34-2A44DD50E2C2}" destId="{A41E1906-FC0E-484D-848B-56122252177B}" srcOrd="0" destOrd="0" presId="urn:microsoft.com/office/officeart/2005/8/layout/orgChart1"/>
    <dgm:cxn modelId="{CBB8BE8F-2002-414C-BC62-ED9A1A8CF23C}" type="presOf" srcId="{5DE94BB8-B9F5-4383-A44B-A218EB08929E}" destId="{2018E71C-3C14-4F95-A1B9-F76369B61881}" srcOrd="0" destOrd="0" presId="urn:microsoft.com/office/officeart/2005/8/layout/orgChart1"/>
    <dgm:cxn modelId="{2D472411-EB48-45D1-999D-62C4926C2F15}" type="presOf" srcId="{99BFCE01-E612-4AD4-92A1-F2AFD724CCD0}" destId="{D6A2C476-DEF7-480F-AC82-C3005A712B68}" srcOrd="1" destOrd="0" presId="urn:microsoft.com/office/officeart/2005/8/layout/orgChart1"/>
    <dgm:cxn modelId="{85A45BDF-26A5-4822-9F3A-D02717234E7E}" type="presOf" srcId="{8B758EEB-BE95-48B3-8DBB-664149F4A8AB}" destId="{5CC0040C-C133-4AB6-AAE1-7F6E318B2692}" srcOrd="0" destOrd="0" presId="urn:microsoft.com/office/officeart/2005/8/layout/orgChart1"/>
    <dgm:cxn modelId="{F03DB410-F02D-4A93-A015-4C8E44684F5E}" type="presOf" srcId="{D4CC9478-F8B2-46E1-BB34-2A44DD50E2C2}" destId="{88B2830C-ADF9-412D-A2D2-AD2EEED44211}" srcOrd="1" destOrd="0" presId="urn:microsoft.com/office/officeart/2005/8/layout/orgChart1"/>
    <dgm:cxn modelId="{92C7291C-FC7D-4CB8-911E-09E66FF15026}" srcId="{D4CC9478-F8B2-46E1-BB34-2A44DD50E2C2}" destId="{C2A2B3A9-829C-4B5B-B429-B2520FE49840}" srcOrd="2" destOrd="0" parTransId="{8B758EEB-BE95-48B3-8DBB-664149F4A8AB}" sibTransId="{AA7B04F7-0D23-43DC-A111-8B5F84A20E7C}"/>
    <dgm:cxn modelId="{C8FABEBA-4025-4E80-A7DB-0A3CC17EBC0C}" type="presParOf" srcId="{15E372E2-926A-4BA7-A3EA-76C9765BBD5A}" destId="{D95C1D3E-A9A3-4ABF-BEA9-8EEFEF1FAB0A}" srcOrd="0" destOrd="0" presId="urn:microsoft.com/office/officeart/2005/8/layout/orgChart1"/>
    <dgm:cxn modelId="{3C3D41CE-F545-41E9-A606-6CD46342F994}" type="presParOf" srcId="{D95C1D3E-A9A3-4ABF-BEA9-8EEFEF1FAB0A}" destId="{C897FF36-D8AF-483C-9BC3-C83969EE08F4}" srcOrd="0" destOrd="0" presId="urn:microsoft.com/office/officeart/2005/8/layout/orgChart1"/>
    <dgm:cxn modelId="{9246F411-E7C1-41E2-9424-2B94A42F6DDB}" type="presParOf" srcId="{C897FF36-D8AF-483C-9BC3-C83969EE08F4}" destId="{A41E1906-FC0E-484D-848B-56122252177B}" srcOrd="0" destOrd="0" presId="urn:microsoft.com/office/officeart/2005/8/layout/orgChart1"/>
    <dgm:cxn modelId="{DCE32BB1-3AB2-4448-A4E5-F90A564091F8}" type="presParOf" srcId="{C897FF36-D8AF-483C-9BC3-C83969EE08F4}" destId="{88B2830C-ADF9-412D-A2D2-AD2EEED44211}" srcOrd="1" destOrd="0" presId="urn:microsoft.com/office/officeart/2005/8/layout/orgChart1"/>
    <dgm:cxn modelId="{15B53B38-BBFF-421A-99AB-BC19010429AF}" type="presParOf" srcId="{D95C1D3E-A9A3-4ABF-BEA9-8EEFEF1FAB0A}" destId="{F3AC6B7A-1300-4DEE-92E1-A820BBE74160}" srcOrd="1" destOrd="0" presId="urn:microsoft.com/office/officeart/2005/8/layout/orgChart1"/>
    <dgm:cxn modelId="{83F404CB-6A2D-4555-8224-C3AEFAE09BC7}" type="presParOf" srcId="{F3AC6B7A-1300-4DEE-92E1-A820BBE74160}" destId="{2018E71C-3C14-4F95-A1B9-F76369B61881}" srcOrd="0" destOrd="0" presId="urn:microsoft.com/office/officeart/2005/8/layout/orgChart1"/>
    <dgm:cxn modelId="{EFCD45D3-DFC7-4C38-B254-C5B4AEE999AD}" type="presParOf" srcId="{F3AC6B7A-1300-4DEE-92E1-A820BBE74160}" destId="{1E3CFA6C-9233-4F0F-AF29-DB9D24C9EA95}" srcOrd="1" destOrd="0" presId="urn:microsoft.com/office/officeart/2005/8/layout/orgChart1"/>
    <dgm:cxn modelId="{4F7434FF-E49D-4DDA-80F2-3300FA79CD7A}" type="presParOf" srcId="{1E3CFA6C-9233-4F0F-AF29-DB9D24C9EA95}" destId="{DF38ABD6-72C5-4654-BDE5-19C277AD4E88}" srcOrd="0" destOrd="0" presId="urn:microsoft.com/office/officeart/2005/8/layout/orgChart1"/>
    <dgm:cxn modelId="{B74BC0E7-686F-4262-80EB-2548AC6F4E2F}" type="presParOf" srcId="{DF38ABD6-72C5-4654-BDE5-19C277AD4E88}" destId="{E199CB35-F9B7-4460-9CE0-2EEDDC44767F}" srcOrd="0" destOrd="0" presId="urn:microsoft.com/office/officeart/2005/8/layout/orgChart1"/>
    <dgm:cxn modelId="{B6D0F577-877C-41BD-BE83-A32D1C31ED27}" type="presParOf" srcId="{DF38ABD6-72C5-4654-BDE5-19C277AD4E88}" destId="{EB52063D-7DE9-4A2D-911A-BE37BA7DD9E6}" srcOrd="1" destOrd="0" presId="urn:microsoft.com/office/officeart/2005/8/layout/orgChart1"/>
    <dgm:cxn modelId="{FF34EA15-82DD-48AA-8D17-A5F06BB7EC14}" type="presParOf" srcId="{1E3CFA6C-9233-4F0F-AF29-DB9D24C9EA95}" destId="{2EA51559-26E6-4401-9889-90DB4D4D5C9E}" srcOrd="1" destOrd="0" presId="urn:microsoft.com/office/officeart/2005/8/layout/orgChart1"/>
    <dgm:cxn modelId="{1AA7390F-4B63-42A2-A644-513B71DB2F61}" type="presParOf" srcId="{1E3CFA6C-9233-4F0F-AF29-DB9D24C9EA95}" destId="{B3CD4D92-0E9B-4F83-BEFF-51C65FE7ED69}" srcOrd="2" destOrd="0" presId="urn:microsoft.com/office/officeart/2005/8/layout/orgChart1"/>
    <dgm:cxn modelId="{27623513-18FA-4956-9976-451B57AE0EEA}" type="presParOf" srcId="{F3AC6B7A-1300-4DEE-92E1-A820BBE74160}" destId="{5B14A8D8-3496-4582-B3DD-9C5F61042766}" srcOrd="2" destOrd="0" presId="urn:microsoft.com/office/officeart/2005/8/layout/orgChart1"/>
    <dgm:cxn modelId="{81D5D6B9-E43A-4717-AF56-E87A25508A06}" type="presParOf" srcId="{F3AC6B7A-1300-4DEE-92E1-A820BBE74160}" destId="{F47E5486-466D-4422-B41B-7758F4F7F52D}" srcOrd="3" destOrd="0" presId="urn:microsoft.com/office/officeart/2005/8/layout/orgChart1"/>
    <dgm:cxn modelId="{52F2B561-7D09-48AB-A9F5-58FB38F4F508}" type="presParOf" srcId="{F47E5486-466D-4422-B41B-7758F4F7F52D}" destId="{EE9EC08D-781D-480D-A35C-43F06227C83F}" srcOrd="0" destOrd="0" presId="urn:microsoft.com/office/officeart/2005/8/layout/orgChart1"/>
    <dgm:cxn modelId="{E5F7FD97-8762-40C9-8770-46F2548B543D}" type="presParOf" srcId="{EE9EC08D-781D-480D-A35C-43F06227C83F}" destId="{0BEA919B-05CE-4B82-A4CC-55D84593B39C}" srcOrd="0" destOrd="0" presId="urn:microsoft.com/office/officeart/2005/8/layout/orgChart1"/>
    <dgm:cxn modelId="{38C3124D-11BD-47BA-A0FF-DBDAE3F2E2C3}" type="presParOf" srcId="{EE9EC08D-781D-480D-A35C-43F06227C83F}" destId="{D6A2C476-DEF7-480F-AC82-C3005A712B68}" srcOrd="1" destOrd="0" presId="urn:microsoft.com/office/officeart/2005/8/layout/orgChart1"/>
    <dgm:cxn modelId="{84AFF5A6-4CCA-4B2B-9EEA-B59492D154D3}" type="presParOf" srcId="{F47E5486-466D-4422-B41B-7758F4F7F52D}" destId="{D5AD82CD-490D-450A-A382-7A0330210CEA}" srcOrd="1" destOrd="0" presId="urn:microsoft.com/office/officeart/2005/8/layout/orgChart1"/>
    <dgm:cxn modelId="{1A3DEC80-9C35-4F72-ADB9-021577DF3618}" type="presParOf" srcId="{F47E5486-466D-4422-B41B-7758F4F7F52D}" destId="{6DDD645F-7ECB-4432-BC5A-119E38E6F1B2}" srcOrd="2" destOrd="0" presId="urn:microsoft.com/office/officeart/2005/8/layout/orgChart1"/>
    <dgm:cxn modelId="{AD845A62-40DF-4A67-8CDE-BD38AF61CA2D}" type="presParOf" srcId="{F3AC6B7A-1300-4DEE-92E1-A820BBE74160}" destId="{5CC0040C-C133-4AB6-AAE1-7F6E318B2692}" srcOrd="4" destOrd="0" presId="urn:microsoft.com/office/officeart/2005/8/layout/orgChart1"/>
    <dgm:cxn modelId="{041DBCD6-A920-4D5F-BA1B-C53FAE7E62D9}" type="presParOf" srcId="{F3AC6B7A-1300-4DEE-92E1-A820BBE74160}" destId="{649004D3-BC61-4A3B-86EE-A8C0A5E1FA11}" srcOrd="5" destOrd="0" presId="urn:microsoft.com/office/officeart/2005/8/layout/orgChart1"/>
    <dgm:cxn modelId="{7B7F48FF-EB3C-4454-9426-D3B9F9928CFF}" type="presParOf" srcId="{649004D3-BC61-4A3B-86EE-A8C0A5E1FA11}" destId="{81968D9A-A6F7-4D38-8025-06647F0081CE}" srcOrd="0" destOrd="0" presId="urn:microsoft.com/office/officeart/2005/8/layout/orgChart1"/>
    <dgm:cxn modelId="{42022A03-13DC-42BB-BFF2-AEC0E1B77F28}" type="presParOf" srcId="{81968D9A-A6F7-4D38-8025-06647F0081CE}" destId="{197CB642-5138-45A0-AE43-17C1C7252282}" srcOrd="0" destOrd="0" presId="urn:microsoft.com/office/officeart/2005/8/layout/orgChart1"/>
    <dgm:cxn modelId="{164C76A8-C955-4D05-B9EA-0E0ECD7BB3C8}" type="presParOf" srcId="{81968D9A-A6F7-4D38-8025-06647F0081CE}" destId="{EFFA3777-DE9B-4C60-B071-556F17152668}" srcOrd="1" destOrd="0" presId="urn:microsoft.com/office/officeart/2005/8/layout/orgChart1"/>
    <dgm:cxn modelId="{ACFBE591-E2A9-496C-9139-1608EF85E3A9}" type="presParOf" srcId="{649004D3-BC61-4A3B-86EE-A8C0A5E1FA11}" destId="{2E6752FC-F31A-443A-A5C1-64F532EE11AC}" srcOrd="1" destOrd="0" presId="urn:microsoft.com/office/officeart/2005/8/layout/orgChart1"/>
    <dgm:cxn modelId="{15E63C4F-E4D1-415B-950A-F8B2B417AACA}" type="presParOf" srcId="{649004D3-BC61-4A3B-86EE-A8C0A5E1FA11}" destId="{752BABB0-E787-4152-A3C2-36C9A55E8C0D}" srcOrd="2" destOrd="0" presId="urn:microsoft.com/office/officeart/2005/8/layout/orgChart1"/>
    <dgm:cxn modelId="{77ECA81A-32E4-4F80-AD10-4C61DDAFBB44}" type="presParOf" srcId="{D95C1D3E-A9A3-4ABF-BEA9-8EEFEF1FAB0A}" destId="{6B080DDE-C597-4B88-A155-EF8EAD8C011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8ED0DC8-265D-433B-9B15-31F16B2A778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EB2BA385-FC5A-4736-A716-3DD6A91BD45B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Величины</a:t>
          </a:r>
        </a:p>
      </dgm:t>
    </dgm:pt>
    <dgm:pt modelId="{F001B987-3C65-4B0F-B743-0E1D3FDDA1C2}" type="parTrans" cxnId="{4B6720F2-3A1B-4550-9B49-81AB19ECD5A2}">
      <dgm:prSet/>
      <dgm:spPr/>
      <dgm:t>
        <a:bodyPr/>
        <a:lstStyle/>
        <a:p>
          <a:endParaRPr lang="ru-RU"/>
        </a:p>
      </dgm:t>
    </dgm:pt>
    <dgm:pt modelId="{839D9480-DDC4-4BDB-8971-C155454E8A08}" type="sibTrans" cxnId="{4B6720F2-3A1B-4550-9B49-81AB19ECD5A2}">
      <dgm:prSet/>
      <dgm:spPr/>
      <dgm:t>
        <a:bodyPr/>
        <a:lstStyle/>
        <a:p>
          <a:endParaRPr lang="ru-RU"/>
        </a:p>
      </dgm:t>
    </dgm:pt>
    <dgm:pt modelId="{2E2BA3BC-EE29-4A21-8463-8426AD540CF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Реальные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величины</a:t>
          </a:r>
        </a:p>
      </dgm:t>
    </dgm:pt>
    <dgm:pt modelId="{50EC06C1-92A8-415B-A7AF-219A4EEF8C9A}" type="parTrans" cxnId="{26629CCF-A712-419F-BDAB-C1B772A8D3A1}">
      <dgm:prSet/>
      <dgm:spPr/>
      <dgm:t>
        <a:bodyPr/>
        <a:lstStyle/>
        <a:p>
          <a:endParaRPr lang="ru-RU"/>
        </a:p>
      </dgm:t>
    </dgm:pt>
    <dgm:pt modelId="{27ED5841-AFA9-4AE9-BCDD-58D54408BD87}" type="sibTrans" cxnId="{26629CCF-A712-419F-BDAB-C1B772A8D3A1}">
      <dgm:prSet/>
      <dgm:spPr/>
      <dgm:t>
        <a:bodyPr/>
        <a:lstStyle/>
        <a:p>
          <a:endParaRPr lang="ru-RU"/>
        </a:p>
      </dgm:t>
    </dgm:pt>
    <dgm:pt modelId="{FD0CDD19-6AE9-4AF2-AFA4-40FACE0406E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Физические</a:t>
          </a:r>
        </a:p>
      </dgm:t>
    </dgm:pt>
    <dgm:pt modelId="{188610C6-349B-4E2E-89DA-37380C5E0E6C}" type="parTrans" cxnId="{4B0288E5-1962-4A8B-926E-CA4A8365F61C}">
      <dgm:prSet/>
      <dgm:spPr/>
      <dgm:t>
        <a:bodyPr/>
        <a:lstStyle/>
        <a:p>
          <a:endParaRPr lang="ru-RU"/>
        </a:p>
      </dgm:t>
    </dgm:pt>
    <dgm:pt modelId="{B5154F4F-0B27-4A82-B5D5-FD7E2DF0024D}" type="sibTrans" cxnId="{4B0288E5-1962-4A8B-926E-CA4A8365F61C}">
      <dgm:prSet/>
      <dgm:spPr/>
      <dgm:t>
        <a:bodyPr/>
        <a:lstStyle/>
        <a:p>
          <a:endParaRPr lang="ru-RU"/>
        </a:p>
      </dgm:t>
    </dgm:pt>
    <dgm:pt modelId="{B62030FA-3E16-4738-8E11-5AD5B442A1E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Измеряемые</a:t>
          </a:r>
        </a:p>
      </dgm:t>
    </dgm:pt>
    <dgm:pt modelId="{A66FC66E-020F-40F1-B4F2-BC27EA3709AB}" type="parTrans" cxnId="{AB13F23C-1FC3-4C25-B1AE-2A555C7C3E5F}">
      <dgm:prSet/>
      <dgm:spPr/>
      <dgm:t>
        <a:bodyPr/>
        <a:lstStyle/>
        <a:p>
          <a:endParaRPr lang="ru-RU"/>
        </a:p>
      </dgm:t>
    </dgm:pt>
    <dgm:pt modelId="{657A6725-C9A1-4B76-9060-EF62E3E5F309}" type="sibTrans" cxnId="{AB13F23C-1FC3-4C25-B1AE-2A555C7C3E5F}">
      <dgm:prSet/>
      <dgm:spPr/>
      <dgm:t>
        <a:bodyPr/>
        <a:lstStyle/>
        <a:p>
          <a:endParaRPr lang="ru-RU"/>
        </a:p>
      </dgm:t>
    </dgm:pt>
    <dgm:pt modelId="{DCDB9058-BC40-42C0-A353-AF1AFFD5DED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Оцениваемые</a:t>
          </a:r>
        </a:p>
      </dgm:t>
    </dgm:pt>
    <dgm:pt modelId="{4653B2E8-ABEF-4FEF-9A1A-41E1D47C6078}" type="parTrans" cxnId="{D3AFD345-48E0-4829-81F6-02D3208A61C4}">
      <dgm:prSet/>
      <dgm:spPr/>
      <dgm:t>
        <a:bodyPr/>
        <a:lstStyle/>
        <a:p>
          <a:endParaRPr lang="ru-RU"/>
        </a:p>
      </dgm:t>
    </dgm:pt>
    <dgm:pt modelId="{A00A54E8-49F4-4D03-8C12-007783B97928}" type="sibTrans" cxnId="{D3AFD345-48E0-4829-81F6-02D3208A61C4}">
      <dgm:prSet/>
      <dgm:spPr/>
      <dgm:t>
        <a:bodyPr/>
        <a:lstStyle/>
        <a:p>
          <a:endParaRPr lang="ru-RU"/>
        </a:p>
      </dgm:t>
    </dgm:pt>
    <dgm:pt modelId="{372D0E78-AFEF-4AED-83CD-B36254600D9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Нефизические</a:t>
          </a:r>
        </a:p>
      </dgm:t>
    </dgm:pt>
    <dgm:pt modelId="{3D42DC80-AF93-4443-87AB-571D4AEA559E}" type="parTrans" cxnId="{5B3E2A06-329A-4960-97D9-1DB4630F01E5}">
      <dgm:prSet/>
      <dgm:spPr/>
      <dgm:t>
        <a:bodyPr/>
        <a:lstStyle/>
        <a:p>
          <a:endParaRPr lang="ru-RU"/>
        </a:p>
      </dgm:t>
    </dgm:pt>
    <dgm:pt modelId="{C23EB9BF-8E9E-4716-8EE4-89ACAE048D58}" type="sibTrans" cxnId="{5B3E2A06-329A-4960-97D9-1DB4630F01E5}">
      <dgm:prSet/>
      <dgm:spPr/>
      <dgm:t>
        <a:bodyPr/>
        <a:lstStyle/>
        <a:p>
          <a:endParaRPr lang="ru-RU"/>
        </a:p>
      </dgm:t>
    </dgm:pt>
    <dgm:pt modelId="{DBEE3C80-3C40-4310-8AD6-D376D76633C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Идеальные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величины</a:t>
          </a:r>
        </a:p>
      </dgm:t>
    </dgm:pt>
    <dgm:pt modelId="{6F5E62F8-9FC0-49E6-9756-BA4F3992A6D5}" type="parTrans" cxnId="{C39FE616-BD37-4AFC-B05B-CDBCC7134FDB}">
      <dgm:prSet/>
      <dgm:spPr/>
      <dgm:t>
        <a:bodyPr/>
        <a:lstStyle/>
        <a:p>
          <a:endParaRPr lang="ru-RU"/>
        </a:p>
      </dgm:t>
    </dgm:pt>
    <dgm:pt modelId="{33C80606-1622-43EE-A447-DA54F032A4A7}" type="sibTrans" cxnId="{C39FE616-BD37-4AFC-B05B-CDBCC7134FDB}">
      <dgm:prSet/>
      <dgm:spPr/>
      <dgm:t>
        <a:bodyPr/>
        <a:lstStyle/>
        <a:p>
          <a:endParaRPr lang="ru-RU"/>
        </a:p>
      </dgm:t>
    </dgm:pt>
    <dgm:pt modelId="{F2A33077-8CB4-4F9A-BB45-DC84649119F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Математические</a:t>
          </a:r>
        </a:p>
      </dgm:t>
    </dgm:pt>
    <dgm:pt modelId="{21057DF8-79E2-4535-807F-DDBB4CB5DBAC}" type="parTrans" cxnId="{B2666855-C4B3-4976-A1D7-4498A81B7CF4}">
      <dgm:prSet/>
      <dgm:spPr/>
      <dgm:t>
        <a:bodyPr/>
        <a:lstStyle/>
        <a:p>
          <a:endParaRPr lang="ru-RU"/>
        </a:p>
      </dgm:t>
    </dgm:pt>
    <dgm:pt modelId="{F403966D-7906-461B-B726-B1415895AB9D}" type="sibTrans" cxnId="{B2666855-C4B3-4976-A1D7-4498A81B7CF4}">
      <dgm:prSet/>
      <dgm:spPr/>
      <dgm:t>
        <a:bodyPr/>
        <a:lstStyle/>
        <a:p>
          <a:endParaRPr lang="ru-RU"/>
        </a:p>
      </dgm:t>
    </dgm:pt>
    <dgm:pt modelId="{0EC37B54-AC28-4E83-BB23-B78696840EFD}" type="pres">
      <dgm:prSet presAssocID="{A8ED0DC8-265D-433B-9B15-31F16B2A778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7BB8DE4-B379-40B1-957F-BDFFD25049BA}" type="pres">
      <dgm:prSet presAssocID="{EB2BA385-FC5A-4736-A716-3DD6A91BD45B}" presName="hierRoot1" presStyleCnt="0">
        <dgm:presLayoutVars>
          <dgm:hierBranch/>
        </dgm:presLayoutVars>
      </dgm:prSet>
      <dgm:spPr/>
    </dgm:pt>
    <dgm:pt modelId="{A6E6E484-8216-4C2B-AB3D-2FB61BEB9C82}" type="pres">
      <dgm:prSet presAssocID="{EB2BA385-FC5A-4736-A716-3DD6A91BD45B}" presName="rootComposite1" presStyleCnt="0"/>
      <dgm:spPr/>
    </dgm:pt>
    <dgm:pt modelId="{3474A1B6-9EDC-4193-95C7-7C0F618B3ABF}" type="pres">
      <dgm:prSet presAssocID="{EB2BA385-FC5A-4736-A716-3DD6A91BD45B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B7C1ABF-4309-4068-95F6-E1C4C793EEE8}" type="pres">
      <dgm:prSet presAssocID="{EB2BA385-FC5A-4736-A716-3DD6A91BD45B}" presName="rootConnector1" presStyleLbl="node1" presStyleIdx="0" presStyleCnt="0"/>
      <dgm:spPr/>
      <dgm:t>
        <a:bodyPr/>
        <a:lstStyle/>
        <a:p>
          <a:endParaRPr lang="ru-RU"/>
        </a:p>
      </dgm:t>
    </dgm:pt>
    <dgm:pt modelId="{2848D598-8CFC-47CB-8144-3E200C5592E9}" type="pres">
      <dgm:prSet presAssocID="{EB2BA385-FC5A-4736-A716-3DD6A91BD45B}" presName="hierChild2" presStyleCnt="0"/>
      <dgm:spPr/>
    </dgm:pt>
    <dgm:pt modelId="{68DA52F8-E09F-4EC3-B096-AFEAF57E6157}" type="pres">
      <dgm:prSet presAssocID="{50EC06C1-92A8-415B-A7AF-219A4EEF8C9A}" presName="Name35" presStyleLbl="parChTrans1D2" presStyleIdx="0" presStyleCnt="2"/>
      <dgm:spPr/>
      <dgm:t>
        <a:bodyPr/>
        <a:lstStyle/>
        <a:p>
          <a:endParaRPr lang="ru-RU"/>
        </a:p>
      </dgm:t>
    </dgm:pt>
    <dgm:pt modelId="{FFEEFA12-585E-4970-B0C7-270EBB765494}" type="pres">
      <dgm:prSet presAssocID="{2E2BA3BC-EE29-4A21-8463-8426AD540CFD}" presName="hierRoot2" presStyleCnt="0">
        <dgm:presLayoutVars>
          <dgm:hierBranch/>
        </dgm:presLayoutVars>
      </dgm:prSet>
      <dgm:spPr/>
    </dgm:pt>
    <dgm:pt modelId="{6B267951-913E-4A29-9AE3-7CFC4847DCA3}" type="pres">
      <dgm:prSet presAssocID="{2E2BA3BC-EE29-4A21-8463-8426AD540CFD}" presName="rootComposite" presStyleCnt="0"/>
      <dgm:spPr/>
    </dgm:pt>
    <dgm:pt modelId="{517EAB77-CE65-49E5-A341-1A7C0A95500D}" type="pres">
      <dgm:prSet presAssocID="{2E2BA3BC-EE29-4A21-8463-8426AD540CFD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8898E3E-0DEA-40A8-A200-E3FF64A48D1C}" type="pres">
      <dgm:prSet presAssocID="{2E2BA3BC-EE29-4A21-8463-8426AD540CFD}" presName="rootConnector" presStyleLbl="node2" presStyleIdx="0" presStyleCnt="2"/>
      <dgm:spPr/>
      <dgm:t>
        <a:bodyPr/>
        <a:lstStyle/>
        <a:p>
          <a:endParaRPr lang="ru-RU"/>
        </a:p>
      </dgm:t>
    </dgm:pt>
    <dgm:pt modelId="{C76F4EF8-F087-475E-98F9-C4BBCC24BFD4}" type="pres">
      <dgm:prSet presAssocID="{2E2BA3BC-EE29-4A21-8463-8426AD540CFD}" presName="hierChild4" presStyleCnt="0"/>
      <dgm:spPr/>
    </dgm:pt>
    <dgm:pt modelId="{A7D3CBD2-E70F-4F98-B9C1-8781D343DEF2}" type="pres">
      <dgm:prSet presAssocID="{188610C6-349B-4E2E-89DA-37380C5E0E6C}" presName="Name35" presStyleLbl="parChTrans1D3" presStyleIdx="0" presStyleCnt="3"/>
      <dgm:spPr/>
      <dgm:t>
        <a:bodyPr/>
        <a:lstStyle/>
        <a:p>
          <a:endParaRPr lang="ru-RU"/>
        </a:p>
      </dgm:t>
    </dgm:pt>
    <dgm:pt modelId="{3269A915-BCEF-4C81-BBDF-047FF7ABF0C3}" type="pres">
      <dgm:prSet presAssocID="{FD0CDD19-6AE9-4AF2-AFA4-40FACE0406E5}" presName="hierRoot2" presStyleCnt="0">
        <dgm:presLayoutVars>
          <dgm:hierBranch/>
        </dgm:presLayoutVars>
      </dgm:prSet>
      <dgm:spPr/>
    </dgm:pt>
    <dgm:pt modelId="{2C2C8F03-43D1-478B-932A-2E140E8454BA}" type="pres">
      <dgm:prSet presAssocID="{FD0CDD19-6AE9-4AF2-AFA4-40FACE0406E5}" presName="rootComposite" presStyleCnt="0"/>
      <dgm:spPr/>
    </dgm:pt>
    <dgm:pt modelId="{4F5D10D4-0D9A-4880-9ACB-51CC020E9544}" type="pres">
      <dgm:prSet presAssocID="{FD0CDD19-6AE9-4AF2-AFA4-40FACE0406E5}" presName="rootText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984C749-C8FF-4021-AAEF-6762595F56AE}" type="pres">
      <dgm:prSet presAssocID="{FD0CDD19-6AE9-4AF2-AFA4-40FACE0406E5}" presName="rootConnector" presStyleLbl="node3" presStyleIdx="0" presStyleCnt="3"/>
      <dgm:spPr/>
      <dgm:t>
        <a:bodyPr/>
        <a:lstStyle/>
        <a:p>
          <a:endParaRPr lang="ru-RU"/>
        </a:p>
      </dgm:t>
    </dgm:pt>
    <dgm:pt modelId="{16665E01-7873-4003-A3C1-287D15C86674}" type="pres">
      <dgm:prSet presAssocID="{FD0CDD19-6AE9-4AF2-AFA4-40FACE0406E5}" presName="hierChild4" presStyleCnt="0"/>
      <dgm:spPr/>
    </dgm:pt>
    <dgm:pt modelId="{33A26BC6-A559-47C7-9F54-1646764953CD}" type="pres">
      <dgm:prSet presAssocID="{A66FC66E-020F-40F1-B4F2-BC27EA3709AB}" presName="Name35" presStyleLbl="parChTrans1D4" presStyleIdx="0" presStyleCnt="2"/>
      <dgm:spPr/>
      <dgm:t>
        <a:bodyPr/>
        <a:lstStyle/>
        <a:p>
          <a:endParaRPr lang="ru-RU"/>
        </a:p>
      </dgm:t>
    </dgm:pt>
    <dgm:pt modelId="{3B6D8556-5681-46E1-8F9A-0557BC2B65F6}" type="pres">
      <dgm:prSet presAssocID="{B62030FA-3E16-4738-8E11-5AD5B442A1E3}" presName="hierRoot2" presStyleCnt="0">
        <dgm:presLayoutVars>
          <dgm:hierBranch val="r"/>
        </dgm:presLayoutVars>
      </dgm:prSet>
      <dgm:spPr/>
    </dgm:pt>
    <dgm:pt modelId="{BF9221DB-D221-4CC5-99D5-24BA7A5309F4}" type="pres">
      <dgm:prSet presAssocID="{B62030FA-3E16-4738-8E11-5AD5B442A1E3}" presName="rootComposite" presStyleCnt="0"/>
      <dgm:spPr/>
    </dgm:pt>
    <dgm:pt modelId="{617FEA51-B434-4E95-9619-D72AC407CB82}" type="pres">
      <dgm:prSet presAssocID="{B62030FA-3E16-4738-8E11-5AD5B442A1E3}" presName="rootText" presStyleLbl="node4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D1F525A-42B9-44D7-B4A3-140171EC20D1}" type="pres">
      <dgm:prSet presAssocID="{B62030FA-3E16-4738-8E11-5AD5B442A1E3}" presName="rootConnector" presStyleLbl="node4" presStyleIdx="0" presStyleCnt="2"/>
      <dgm:spPr/>
      <dgm:t>
        <a:bodyPr/>
        <a:lstStyle/>
        <a:p>
          <a:endParaRPr lang="ru-RU"/>
        </a:p>
      </dgm:t>
    </dgm:pt>
    <dgm:pt modelId="{3EBC4CAC-EECD-4787-952E-99A604F2B0F5}" type="pres">
      <dgm:prSet presAssocID="{B62030FA-3E16-4738-8E11-5AD5B442A1E3}" presName="hierChild4" presStyleCnt="0"/>
      <dgm:spPr/>
    </dgm:pt>
    <dgm:pt modelId="{095F8531-93D7-468D-B4F5-CEE36D570618}" type="pres">
      <dgm:prSet presAssocID="{B62030FA-3E16-4738-8E11-5AD5B442A1E3}" presName="hierChild5" presStyleCnt="0"/>
      <dgm:spPr/>
    </dgm:pt>
    <dgm:pt modelId="{95FD6E9A-0B0B-4906-B2FF-5084F3B3F13F}" type="pres">
      <dgm:prSet presAssocID="{4653B2E8-ABEF-4FEF-9A1A-41E1D47C6078}" presName="Name35" presStyleLbl="parChTrans1D4" presStyleIdx="1" presStyleCnt="2"/>
      <dgm:spPr/>
      <dgm:t>
        <a:bodyPr/>
        <a:lstStyle/>
        <a:p>
          <a:endParaRPr lang="ru-RU"/>
        </a:p>
      </dgm:t>
    </dgm:pt>
    <dgm:pt modelId="{A009FBA1-FF3F-4019-AA87-717E31DE816B}" type="pres">
      <dgm:prSet presAssocID="{DCDB9058-BC40-42C0-A353-AF1AFFD5DED4}" presName="hierRoot2" presStyleCnt="0">
        <dgm:presLayoutVars>
          <dgm:hierBranch val="r"/>
        </dgm:presLayoutVars>
      </dgm:prSet>
      <dgm:spPr/>
    </dgm:pt>
    <dgm:pt modelId="{BB1CCDBD-FF3E-4EC5-99A2-7C57BC31328F}" type="pres">
      <dgm:prSet presAssocID="{DCDB9058-BC40-42C0-A353-AF1AFFD5DED4}" presName="rootComposite" presStyleCnt="0"/>
      <dgm:spPr/>
    </dgm:pt>
    <dgm:pt modelId="{B36EC5A8-65D7-4914-9CBB-4D15E8E73F94}" type="pres">
      <dgm:prSet presAssocID="{DCDB9058-BC40-42C0-A353-AF1AFFD5DED4}" presName="rootText" presStyleLbl="node4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EDB10D5-F678-4E42-9FA9-159699DB7ADC}" type="pres">
      <dgm:prSet presAssocID="{DCDB9058-BC40-42C0-A353-AF1AFFD5DED4}" presName="rootConnector" presStyleLbl="node4" presStyleIdx="1" presStyleCnt="2"/>
      <dgm:spPr/>
      <dgm:t>
        <a:bodyPr/>
        <a:lstStyle/>
        <a:p>
          <a:endParaRPr lang="ru-RU"/>
        </a:p>
      </dgm:t>
    </dgm:pt>
    <dgm:pt modelId="{C8020505-E586-4650-A75D-3E7161F05814}" type="pres">
      <dgm:prSet presAssocID="{DCDB9058-BC40-42C0-A353-AF1AFFD5DED4}" presName="hierChild4" presStyleCnt="0"/>
      <dgm:spPr/>
    </dgm:pt>
    <dgm:pt modelId="{93AFA109-DEEC-4C43-8D69-83DA0EDA0D50}" type="pres">
      <dgm:prSet presAssocID="{DCDB9058-BC40-42C0-A353-AF1AFFD5DED4}" presName="hierChild5" presStyleCnt="0"/>
      <dgm:spPr/>
    </dgm:pt>
    <dgm:pt modelId="{911B342C-C9B6-41BC-816E-6BF017058675}" type="pres">
      <dgm:prSet presAssocID="{FD0CDD19-6AE9-4AF2-AFA4-40FACE0406E5}" presName="hierChild5" presStyleCnt="0"/>
      <dgm:spPr/>
    </dgm:pt>
    <dgm:pt modelId="{4084D401-24E7-4514-B588-1C8FDD06943D}" type="pres">
      <dgm:prSet presAssocID="{3D42DC80-AF93-4443-87AB-571D4AEA559E}" presName="Name35" presStyleLbl="parChTrans1D3" presStyleIdx="1" presStyleCnt="3"/>
      <dgm:spPr/>
      <dgm:t>
        <a:bodyPr/>
        <a:lstStyle/>
        <a:p>
          <a:endParaRPr lang="ru-RU"/>
        </a:p>
      </dgm:t>
    </dgm:pt>
    <dgm:pt modelId="{F083B6D9-87CF-461A-BE27-F57EEC54F8DA}" type="pres">
      <dgm:prSet presAssocID="{372D0E78-AFEF-4AED-83CD-B36254600D93}" presName="hierRoot2" presStyleCnt="0">
        <dgm:presLayoutVars>
          <dgm:hierBranch val="r"/>
        </dgm:presLayoutVars>
      </dgm:prSet>
      <dgm:spPr/>
    </dgm:pt>
    <dgm:pt modelId="{4F5E5435-9A8B-4022-A489-DCC3FB71F3DC}" type="pres">
      <dgm:prSet presAssocID="{372D0E78-AFEF-4AED-83CD-B36254600D93}" presName="rootComposite" presStyleCnt="0"/>
      <dgm:spPr/>
    </dgm:pt>
    <dgm:pt modelId="{CA64A773-9E3F-4973-98E2-88B428883B35}" type="pres">
      <dgm:prSet presAssocID="{372D0E78-AFEF-4AED-83CD-B36254600D93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61F3B85-EAB7-43C5-8195-80C98E85AC17}" type="pres">
      <dgm:prSet presAssocID="{372D0E78-AFEF-4AED-83CD-B36254600D93}" presName="rootConnector" presStyleLbl="node3" presStyleIdx="1" presStyleCnt="3"/>
      <dgm:spPr/>
      <dgm:t>
        <a:bodyPr/>
        <a:lstStyle/>
        <a:p>
          <a:endParaRPr lang="ru-RU"/>
        </a:p>
      </dgm:t>
    </dgm:pt>
    <dgm:pt modelId="{94923711-3AFB-4719-8ED0-4CA81063FE66}" type="pres">
      <dgm:prSet presAssocID="{372D0E78-AFEF-4AED-83CD-B36254600D93}" presName="hierChild4" presStyleCnt="0"/>
      <dgm:spPr/>
    </dgm:pt>
    <dgm:pt modelId="{52A9D0F2-AB4D-4A01-A6E4-670916014E2E}" type="pres">
      <dgm:prSet presAssocID="{372D0E78-AFEF-4AED-83CD-B36254600D93}" presName="hierChild5" presStyleCnt="0"/>
      <dgm:spPr/>
    </dgm:pt>
    <dgm:pt modelId="{9DAF04FA-BDAB-4327-BAE5-07DC1853A43D}" type="pres">
      <dgm:prSet presAssocID="{2E2BA3BC-EE29-4A21-8463-8426AD540CFD}" presName="hierChild5" presStyleCnt="0"/>
      <dgm:spPr/>
    </dgm:pt>
    <dgm:pt modelId="{3BD620B6-BCB0-458C-B9F9-C943C0BA08D0}" type="pres">
      <dgm:prSet presAssocID="{6F5E62F8-9FC0-49E6-9756-BA4F3992A6D5}" presName="Name35" presStyleLbl="parChTrans1D2" presStyleIdx="1" presStyleCnt="2"/>
      <dgm:spPr/>
      <dgm:t>
        <a:bodyPr/>
        <a:lstStyle/>
        <a:p>
          <a:endParaRPr lang="ru-RU"/>
        </a:p>
      </dgm:t>
    </dgm:pt>
    <dgm:pt modelId="{D760F385-0F2B-451C-884F-6EFAD0F77CD3}" type="pres">
      <dgm:prSet presAssocID="{DBEE3C80-3C40-4310-8AD6-D376D76633C5}" presName="hierRoot2" presStyleCnt="0">
        <dgm:presLayoutVars>
          <dgm:hierBranch/>
        </dgm:presLayoutVars>
      </dgm:prSet>
      <dgm:spPr/>
    </dgm:pt>
    <dgm:pt modelId="{71A64780-F073-43FB-A309-00249119A6D9}" type="pres">
      <dgm:prSet presAssocID="{DBEE3C80-3C40-4310-8AD6-D376D76633C5}" presName="rootComposite" presStyleCnt="0"/>
      <dgm:spPr/>
    </dgm:pt>
    <dgm:pt modelId="{C4885A67-CDA5-4E8D-A180-AE1015509557}" type="pres">
      <dgm:prSet presAssocID="{DBEE3C80-3C40-4310-8AD6-D376D76633C5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B757785-EB1B-4B12-A164-B46FB418D7BF}" type="pres">
      <dgm:prSet presAssocID="{DBEE3C80-3C40-4310-8AD6-D376D76633C5}" presName="rootConnector" presStyleLbl="node2" presStyleIdx="1" presStyleCnt="2"/>
      <dgm:spPr/>
      <dgm:t>
        <a:bodyPr/>
        <a:lstStyle/>
        <a:p>
          <a:endParaRPr lang="ru-RU"/>
        </a:p>
      </dgm:t>
    </dgm:pt>
    <dgm:pt modelId="{5EEB8B7C-D186-47AA-8FE0-F118B23D57B1}" type="pres">
      <dgm:prSet presAssocID="{DBEE3C80-3C40-4310-8AD6-D376D76633C5}" presName="hierChild4" presStyleCnt="0"/>
      <dgm:spPr/>
    </dgm:pt>
    <dgm:pt modelId="{93AD4292-865A-493B-A9F5-56D513790F22}" type="pres">
      <dgm:prSet presAssocID="{21057DF8-79E2-4535-807F-DDBB4CB5DBAC}" presName="Name35" presStyleLbl="parChTrans1D3" presStyleIdx="2" presStyleCnt="3"/>
      <dgm:spPr/>
      <dgm:t>
        <a:bodyPr/>
        <a:lstStyle/>
        <a:p>
          <a:endParaRPr lang="ru-RU"/>
        </a:p>
      </dgm:t>
    </dgm:pt>
    <dgm:pt modelId="{AC88FAAD-E8CC-4D3A-96A2-2990CF830649}" type="pres">
      <dgm:prSet presAssocID="{F2A33077-8CB4-4F9A-BB45-DC84649119FA}" presName="hierRoot2" presStyleCnt="0">
        <dgm:presLayoutVars>
          <dgm:hierBranch val="r"/>
        </dgm:presLayoutVars>
      </dgm:prSet>
      <dgm:spPr/>
    </dgm:pt>
    <dgm:pt modelId="{B070FB55-3DD0-4024-8E16-4DD46CE3F4FB}" type="pres">
      <dgm:prSet presAssocID="{F2A33077-8CB4-4F9A-BB45-DC84649119FA}" presName="rootComposite" presStyleCnt="0"/>
      <dgm:spPr/>
    </dgm:pt>
    <dgm:pt modelId="{590A7245-7A2F-42BB-8F12-760E665496B5}" type="pres">
      <dgm:prSet presAssocID="{F2A33077-8CB4-4F9A-BB45-DC84649119FA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D69A566-9E1D-467C-9C9A-5EDAE4E93B99}" type="pres">
      <dgm:prSet presAssocID="{F2A33077-8CB4-4F9A-BB45-DC84649119FA}" presName="rootConnector" presStyleLbl="node3" presStyleIdx="2" presStyleCnt="3"/>
      <dgm:spPr/>
      <dgm:t>
        <a:bodyPr/>
        <a:lstStyle/>
        <a:p>
          <a:endParaRPr lang="ru-RU"/>
        </a:p>
      </dgm:t>
    </dgm:pt>
    <dgm:pt modelId="{04574D86-9D13-4396-A776-57D26B5F548B}" type="pres">
      <dgm:prSet presAssocID="{F2A33077-8CB4-4F9A-BB45-DC84649119FA}" presName="hierChild4" presStyleCnt="0"/>
      <dgm:spPr/>
    </dgm:pt>
    <dgm:pt modelId="{42442175-D022-49B8-AF38-8B327E56905C}" type="pres">
      <dgm:prSet presAssocID="{F2A33077-8CB4-4F9A-BB45-DC84649119FA}" presName="hierChild5" presStyleCnt="0"/>
      <dgm:spPr/>
    </dgm:pt>
    <dgm:pt modelId="{E4584B18-45EB-4645-B42C-A58BBFAF1E54}" type="pres">
      <dgm:prSet presAssocID="{DBEE3C80-3C40-4310-8AD6-D376D76633C5}" presName="hierChild5" presStyleCnt="0"/>
      <dgm:spPr/>
    </dgm:pt>
    <dgm:pt modelId="{0262E596-42B0-4D1C-98E5-468491E7D9A7}" type="pres">
      <dgm:prSet presAssocID="{EB2BA385-FC5A-4736-A716-3DD6A91BD45B}" presName="hierChild3" presStyleCnt="0"/>
      <dgm:spPr/>
    </dgm:pt>
  </dgm:ptLst>
  <dgm:cxnLst>
    <dgm:cxn modelId="{DEE55F52-246D-4DBF-8A70-A2F9249ABDD1}" type="presOf" srcId="{DCDB9058-BC40-42C0-A353-AF1AFFD5DED4}" destId="{9EDB10D5-F678-4E42-9FA9-159699DB7ADC}" srcOrd="1" destOrd="0" presId="urn:microsoft.com/office/officeart/2005/8/layout/orgChart1"/>
    <dgm:cxn modelId="{EBB468A1-8912-4449-B3B0-BD1ABB750205}" type="presOf" srcId="{188610C6-349B-4E2E-89DA-37380C5E0E6C}" destId="{A7D3CBD2-E70F-4F98-B9C1-8781D343DEF2}" srcOrd="0" destOrd="0" presId="urn:microsoft.com/office/officeart/2005/8/layout/orgChart1"/>
    <dgm:cxn modelId="{8883BDE1-098C-4961-B29F-EFB828E3F40B}" type="presOf" srcId="{F2A33077-8CB4-4F9A-BB45-DC84649119FA}" destId="{590A7245-7A2F-42BB-8F12-760E665496B5}" srcOrd="0" destOrd="0" presId="urn:microsoft.com/office/officeart/2005/8/layout/orgChart1"/>
    <dgm:cxn modelId="{F6396FD9-CC77-40E1-A0A0-0ABF64091D8C}" type="presOf" srcId="{FD0CDD19-6AE9-4AF2-AFA4-40FACE0406E5}" destId="{B984C749-C8FF-4021-AAEF-6762595F56AE}" srcOrd="1" destOrd="0" presId="urn:microsoft.com/office/officeart/2005/8/layout/orgChart1"/>
    <dgm:cxn modelId="{2200390F-ABC5-48DF-BBD6-606B1557E536}" type="presOf" srcId="{3D42DC80-AF93-4443-87AB-571D4AEA559E}" destId="{4084D401-24E7-4514-B588-1C8FDD06943D}" srcOrd="0" destOrd="0" presId="urn:microsoft.com/office/officeart/2005/8/layout/orgChart1"/>
    <dgm:cxn modelId="{0FC62B50-A73A-4DE6-A425-6B4D764C92E2}" type="presOf" srcId="{EB2BA385-FC5A-4736-A716-3DD6A91BD45B}" destId="{3474A1B6-9EDC-4193-95C7-7C0F618B3ABF}" srcOrd="0" destOrd="0" presId="urn:microsoft.com/office/officeart/2005/8/layout/orgChart1"/>
    <dgm:cxn modelId="{A2BB068E-F2A3-4B0D-932B-AC3EC905CBDD}" type="presOf" srcId="{372D0E78-AFEF-4AED-83CD-B36254600D93}" destId="{CA64A773-9E3F-4973-98E2-88B428883B35}" srcOrd="0" destOrd="0" presId="urn:microsoft.com/office/officeart/2005/8/layout/orgChart1"/>
    <dgm:cxn modelId="{999393D3-9C6B-49D0-B8CB-14E47C57DC9C}" type="presOf" srcId="{DBEE3C80-3C40-4310-8AD6-D376D76633C5}" destId="{3B757785-EB1B-4B12-A164-B46FB418D7BF}" srcOrd="1" destOrd="0" presId="urn:microsoft.com/office/officeart/2005/8/layout/orgChart1"/>
    <dgm:cxn modelId="{9759C7D9-D5B0-49A8-A325-E249F20360C4}" type="presOf" srcId="{2E2BA3BC-EE29-4A21-8463-8426AD540CFD}" destId="{A8898E3E-0DEA-40A8-A200-E3FF64A48D1C}" srcOrd="1" destOrd="0" presId="urn:microsoft.com/office/officeart/2005/8/layout/orgChart1"/>
    <dgm:cxn modelId="{037BE492-7FC5-4A2B-9AB7-4DB06AC825DE}" type="presOf" srcId="{6F5E62F8-9FC0-49E6-9756-BA4F3992A6D5}" destId="{3BD620B6-BCB0-458C-B9F9-C943C0BA08D0}" srcOrd="0" destOrd="0" presId="urn:microsoft.com/office/officeart/2005/8/layout/orgChart1"/>
    <dgm:cxn modelId="{4B6720F2-3A1B-4550-9B49-81AB19ECD5A2}" srcId="{A8ED0DC8-265D-433B-9B15-31F16B2A7788}" destId="{EB2BA385-FC5A-4736-A716-3DD6A91BD45B}" srcOrd="0" destOrd="0" parTransId="{F001B987-3C65-4B0F-B743-0E1D3FDDA1C2}" sibTransId="{839D9480-DDC4-4BDB-8971-C155454E8A08}"/>
    <dgm:cxn modelId="{D3AFD345-48E0-4829-81F6-02D3208A61C4}" srcId="{FD0CDD19-6AE9-4AF2-AFA4-40FACE0406E5}" destId="{DCDB9058-BC40-42C0-A353-AF1AFFD5DED4}" srcOrd="1" destOrd="0" parTransId="{4653B2E8-ABEF-4FEF-9A1A-41E1D47C6078}" sibTransId="{A00A54E8-49F4-4D03-8C12-007783B97928}"/>
    <dgm:cxn modelId="{5B3E2A06-329A-4960-97D9-1DB4630F01E5}" srcId="{2E2BA3BC-EE29-4A21-8463-8426AD540CFD}" destId="{372D0E78-AFEF-4AED-83CD-B36254600D93}" srcOrd="1" destOrd="0" parTransId="{3D42DC80-AF93-4443-87AB-571D4AEA559E}" sibTransId="{C23EB9BF-8E9E-4716-8EE4-89ACAE048D58}"/>
    <dgm:cxn modelId="{5FD6B55B-0965-4DFF-AE78-642DE6A63CDD}" type="presOf" srcId="{B62030FA-3E16-4738-8E11-5AD5B442A1E3}" destId="{617FEA51-B434-4E95-9619-D72AC407CB82}" srcOrd="0" destOrd="0" presId="urn:microsoft.com/office/officeart/2005/8/layout/orgChart1"/>
    <dgm:cxn modelId="{4B0288E5-1962-4A8B-926E-CA4A8365F61C}" srcId="{2E2BA3BC-EE29-4A21-8463-8426AD540CFD}" destId="{FD0CDD19-6AE9-4AF2-AFA4-40FACE0406E5}" srcOrd="0" destOrd="0" parTransId="{188610C6-349B-4E2E-89DA-37380C5E0E6C}" sibTransId="{B5154F4F-0B27-4A82-B5D5-FD7E2DF0024D}"/>
    <dgm:cxn modelId="{26629CCF-A712-419F-BDAB-C1B772A8D3A1}" srcId="{EB2BA385-FC5A-4736-A716-3DD6A91BD45B}" destId="{2E2BA3BC-EE29-4A21-8463-8426AD540CFD}" srcOrd="0" destOrd="0" parTransId="{50EC06C1-92A8-415B-A7AF-219A4EEF8C9A}" sibTransId="{27ED5841-AFA9-4AE9-BCDD-58D54408BD87}"/>
    <dgm:cxn modelId="{0D211C6D-75C4-4F06-9BE4-904DC7DE283A}" type="presOf" srcId="{A66FC66E-020F-40F1-B4F2-BC27EA3709AB}" destId="{33A26BC6-A559-47C7-9F54-1646764953CD}" srcOrd="0" destOrd="0" presId="urn:microsoft.com/office/officeart/2005/8/layout/orgChart1"/>
    <dgm:cxn modelId="{B9FCA504-BF46-4D54-949D-B048AED7E07A}" type="presOf" srcId="{50EC06C1-92A8-415B-A7AF-219A4EEF8C9A}" destId="{68DA52F8-E09F-4EC3-B096-AFEAF57E6157}" srcOrd="0" destOrd="0" presId="urn:microsoft.com/office/officeart/2005/8/layout/orgChart1"/>
    <dgm:cxn modelId="{308F12C3-8D68-4F4C-AAE1-B7CC48474C56}" type="presOf" srcId="{EB2BA385-FC5A-4736-A716-3DD6A91BD45B}" destId="{DB7C1ABF-4309-4068-95F6-E1C4C793EEE8}" srcOrd="1" destOrd="0" presId="urn:microsoft.com/office/officeart/2005/8/layout/orgChart1"/>
    <dgm:cxn modelId="{3BA37C01-64AC-418A-9A8B-640AD4A748DE}" type="presOf" srcId="{4653B2E8-ABEF-4FEF-9A1A-41E1D47C6078}" destId="{95FD6E9A-0B0B-4906-B2FF-5084F3B3F13F}" srcOrd="0" destOrd="0" presId="urn:microsoft.com/office/officeart/2005/8/layout/orgChart1"/>
    <dgm:cxn modelId="{AB13F23C-1FC3-4C25-B1AE-2A555C7C3E5F}" srcId="{FD0CDD19-6AE9-4AF2-AFA4-40FACE0406E5}" destId="{B62030FA-3E16-4738-8E11-5AD5B442A1E3}" srcOrd="0" destOrd="0" parTransId="{A66FC66E-020F-40F1-B4F2-BC27EA3709AB}" sibTransId="{657A6725-C9A1-4B76-9060-EF62E3E5F309}"/>
    <dgm:cxn modelId="{C39FE616-BD37-4AFC-B05B-CDBCC7134FDB}" srcId="{EB2BA385-FC5A-4736-A716-3DD6A91BD45B}" destId="{DBEE3C80-3C40-4310-8AD6-D376D76633C5}" srcOrd="1" destOrd="0" parTransId="{6F5E62F8-9FC0-49E6-9756-BA4F3992A6D5}" sibTransId="{33C80606-1622-43EE-A447-DA54F032A4A7}"/>
    <dgm:cxn modelId="{1E7D2F9C-1EBB-4AF7-B088-C45F796C23D7}" type="presOf" srcId="{372D0E78-AFEF-4AED-83CD-B36254600D93}" destId="{761F3B85-EAB7-43C5-8195-80C98E85AC17}" srcOrd="1" destOrd="0" presId="urn:microsoft.com/office/officeart/2005/8/layout/orgChart1"/>
    <dgm:cxn modelId="{6C504A40-E1CC-4578-8D6C-D8CEE964B148}" type="presOf" srcId="{DBEE3C80-3C40-4310-8AD6-D376D76633C5}" destId="{C4885A67-CDA5-4E8D-A180-AE1015509557}" srcOrd="0" destOrd="0" presId="urn:microsoft.com/office/officeart/2005/8/layout/orgChart1"/>
    <dgm:cxn modelId="{B2666855-C4B3-4976-A1D7-4498A81B7CF4}" srcId="{DBEE3C80-3C40-4310-8AD6-D376D76633C5}" destId="{F2A33077-8CB4-4F9A-BB45-DC84649119FA}" srcOrd="0" destOrd="0" parTransId="{21057DF8-79E2-4535-807F-DDBB4CB5DBAC}" sibTransId="{F403966D-7906-461B-B726-B1415895AB9D}"/>
    <dgm:cxn modelId="{E0421D1D-D301-4D78-A9DB-242DC972F779}" type="presOf" srcId="{F2A33077-8CB4-4F9A-BB45-DC84649119FA}" destId="{FD69A566-9E1D-467C-9C9A-5EDAE4E93B99}" srcOrd="1" destOrd="0" presId="urn:microsoft.com/office/officeart/2005/8/layout/orgChart1"/>
    <dgm:cxn modelId="{CB1E7FC4-D43A-41FC-B878-54EBB3B1A8A4}" type="presOf" srcId="{B62030FA-3E16-4738-8E11-5AD5B442A1E3}" destId="{5D1F525A-42B9-44D7-B4A3-140171EC20D1}" srcOrd="1" destOrd="0" presId="urn:microsoft.com/office/officeart/2005/8/layout/orgChart1"/>
    <dgm:cxn modelId="{0D05CBD8-1A5E-48FE-9737-D180EDAC2FD4}" type="presOf" srcId="{DCDB9058-BC40-42C0-A353-AF1AFFD5DED4}" destId="{B36EC5A8-65D7-4914-9CBB-4D15E8E73F94}" srcOrd="0" destOrd="0" presId="urn:microsoft.com/office/officeart/2005/8/layout/orgChart1"/>
    <dgm:cxn modelId="{B41F65FF-542B-4C42-A0E0-16B139C2CC25}" type="presOf" srcId="{FD0CDD19-6AE9-4AF2-AFA4-40FACE0406E5}" destId="{4F5D10D4-0D9A-4880-9ACB-51CC020E9544}" srcOrd="0" destOrd="0" presId="urn:microsoft.com/office/officeart/2005/8/layout/orgChart1"/>
    <dgm:cxn modelId="{01C7725C-570F-4A35-B69A-EC7B0F9666D2}" type="presOf" srcId="{21057DF8-79E2-4535-807F-DDBB4CB5DBAC}" destId="{93AD4292-865A-493B-A9F5-56D513790F22}" srcOrd="0" destOrd="0" presId="urn:microsoft.com/office/officeart/2005/8/layout/orgChart1"/>
    <dgm:cxn modelId="{96EA1651-C876-46A1-9FD8-EE028A705867}" type="presOf" srcId="{2E2BA3BC-EE29-4A21-8463-8426AD540CFD}" destId="{517EAB77-CE65-49E5-A341-1A7C0A95500D}" srcOrd="0" destOrd="0" presId="urn:microsoft.com/office/officeart/2005/8/layout/orgChart1"/>
    <dgm:cxn modelId="{A05815A2-CCB5-46CB-ACEC-677C4083048C}" type="presOf" srcId="{A8ED0DC8-265D-433B-9B15-31F16B2A7788}" destId="{0EC37B54-AC28-4E83-BB23-B78696840EFD}" srcOrd="0" destOrd="0" presId="urn:microsoft.com/office/officeart/2005/8/layout/orgChart1"/>
    <dgm:cxn modelId="{26D3E3E6-89D5-4BA3-9BC5-DDD71DC9AFA7}" type="presParOf" srcId="{0EC37B54-AC28-4E83-BB23-B78696840EFD}" destId="{67BB8DE4-B379-40B1-957F-BDFFD25049BA}" srcOrd="0" destOrd="0" presId="urn:microsoft.com/office/officeart/2005/8/layout/orgChart1"/>
    <dgm:cxn modelId="{AC06C199-8F79-4D28-B415-82E4A171C3BD}" type="presParOf" srcId="{67BB8DE4-B379-40B1-957F-BDFFD25049BA}" destId="{A6E6E484-8216-4C2B-AB3D-2FB61BEB9C82}" srcOrd="0" destOrd="0" presId="urn:microsoft.com/office/officeart/2005/8/layout/orgChart1"/>
    <dgm:cxn modelId="{055390E3-71FC-4D90-90FF-E4591186F352}" type="presParOf" srcId="{A6E6E484-8216-4C2B-AB3D-2FB61BEB9C82}" destId="{3474A1B6-9EDC-4193-95C7-7C0F618B3ABF}" srcOrd="0" destOrd="0" presId="urn:microsoft.com/office/officeart/2005/8/layout/orgChart1"/>
    <dgm:cxn modelId="{41248EB9-AF1A-48E6-94B2-D891816C6F71}" type="presParOf" srcId="{A6E6E484-8216-4C2B-AB3D-2FB61BEB9C82}" destId="{DB7C1ABF-4309-4068-95F6-E1C4C793EEE8}" srcOrd="1" destOrd="0" presId="urn:microsoft.com/office/officeart/2005/8/layout/orgChart1"/>
    <dgm:cxn modelId="{7B3A3C74-4C23-4CB1-9006-89B164DF75DB}" type="presParOf" srcId="{67BB8DE4-B379-40B1-957F-BDFFD25049BA}" destId="{2848D598-8CFC-47CB-8144-3E200C5592E9}" srcOrd="1" destOrd="0" presId="urn:microsoft.com/office/officeart/2005/8/layout/orgChart1"/>
    <dgm:cxn modelId="{84C9A1F3-92EB-45EF-9990-EAC0E6FC2F34}" type="presParOf" srcId="{2848D598-8CFC-47CB-8144-3E200C5592E9}" destId="{68DA52F8-E09F-4EC3-B096-AFEAF57E6157}" srcOrd="0" destOrd="0" presId="urn:microsoft.com/office/officeart/2005/8/layout/orgChart1"/>
    <dgm:cxn modelId="{E543D3AD-3FDA-4769-85C3-1B62D7AEE402}" type="presParOf" srcId="{2848D598-8CFC-47CB-8144-3E200C5592E9}" destId="{FFEEFA12-585E-4970-B0C7-270EBB765494}" srcOrd="1" destOrd="0" presId="urn:microsoft.com/office/officeart/2005/8/layout/orgChart1"/>
    <dgm:cxn modelId="{31DE81B2-C45A-41DE-9FA3-28D6FD743634}" type="presParOf" srcId="{FFEEFA12-585E-4970-B0C7-270EBB765494}" destId="{6B267951-913E-4A29-9AE3-7CFC4847DCA3}" srcOrd="0" destOrd="0" presId="urn:microsoft.com/office/officeart/2005/8/layout/orgChart1"/>
    <dgm:cxn modelId="{A95FB4BB-C1BD-446C-B2C2-987BCAAFA4BA}" type="presParOf" srcId="{6B267951-913E-4A29-9AE3-7CFC4847DCA3}" destId="{517EAB77-CE65-49E5-A341-1A7C0A95500D}" srcOrd="0" destOrd="0" presId="urn:microsoft.com/office/officeart/2005/8/layout/orgChart1"/>
    <dgm:cxn modelId="{46F13347-E72D-4225-97F7-D20C4947419B}" type="presParOf" srcId="{6B267951-913E-4A29-9AE3-7CFC4847DCA3}" destId="{A8898E3E-0DEA-40A8-A200-E3FF64A48D1C}" srcOrd="1" destOrd="0" presId="urn:microsoft.com/office/officeart/2005/8/layout/orgChart1"/>
    <dgm:cxn modelId="{CCD96DC0-5097-4675-9C60-E0ABF9543015}" type="presParOf" srcId="{FFEEFA12-585E-4970-B0C7-270EBB765494}" destId="{C76F4EF8-F087-475E-98F9-C4BBCC24BFD4}" srcOrd="1" destOrd="0" presId="urn:microsoft.com/office/officeart/2005/8/layout/orgChart1"/>
    <dgm:cxn modelId="{52450FBA-0EFC-47E8-B6F6-2D8B41E25E82}" type="presParOf" srcId="{C76F4EF8-F087-475E-98F9-C4BBCC24BFD4}" destId="{A7D3CBD2-E70F-4F98-B9C1-8781D343DEF2}" srcOrd="0" destOrd="0" presId="urn:microsoft.com/office/officeart/2005/8/layout/orgChart1"/>
    <dgm:cxn modelId="{283D729B-B2CD-4EAB-AB25-E2366E1B36B3}" type="presParOf" srcId="{C76F4EF8-F087-475E-98F9-C4BBCC24BFD4}" destId="{3269A915-BCEF-4C81-BBDF-047FF7ABF0C3}" srcOrd="1" destOrd="0" presId="urn:microsoft.com/office/officeart/2005/8/layout/orgChart1"/>
    <dgm:cxn modelId="{7453C720-425F-46D2-8703-5A67FA7A6AB0}" type="presParOf" srcId="{3269A915-BCEF-4C81-BBDF-047FF7ABF0C3}" destId="{2C2C8F03-43D1-478B-932A-2E140E8454BA}" srcOrd="0" destOrd="0" presId="urn:microsoft.com/office/officeart/2005/8/layout/orgChart1"/>
    <dgm:cxn modelId="{21CF6B0C-B627-4C47-BC85-18F7775C3EE4}" type="presParOf" srcId="{2C2C8F03-43D1-478B-932A-2E140E8454BA}" destId="{4F5D10D4-0D9A-4880-9ACB-51CC020E9544}" srcOrd="0" destOrd="0" presId="urn:microsoft.com/office/officeart/2005/8/layout/orgChart1"/>
    <dgm:cxn modelId="{7A71DF2D-A41C-4432-8A0B-DF7862CAD909}" type="presParOf" srcId="{2C2C8F03-43D1-478B-932A-2E140E8454BA}" destId="{B984C749-C8FF-4021-AAEF-6762595F56AE}" srcOrd="1" destOrd="0" presId="urn:microsoft.com/office/officeart/2005/8/layout/orgChart1"/>
    <dgm:cxn modelId="{67208F63-73A5-4980-B0FA-8D9BA037C9B4}" type="presParOf" srcId="{3269A915-BCEF-4C81-BBDF-047FF7ABF0C3}" destId="{16665E01-7873-4003-A3C1-287D15C86674}" srcOrd="1" destOrd="0" presId="urn:microsoft.com/office/officeart/2005/8/layout/orgChart1"/>
    <dgm:cxn modelId="{AC25ECF8-D99E-47BD-AE5E-DEF219AB04BE}" type="presParOf" srcId="{16665E01-7873-4003-A3C1-287D15C86674}" destId="{33A26BC6-A559-47C7-9F54-1646764953CD}" srcOrd="0" destOrd="0" presId="urn:microsoft.com/office/officeart/2005/8/layout/orgChart1"/>
    <dgm:cxn modelId="{192B2854-1581-47D5-83F2-09820A9383D8}" type="presParOf" srcId="{16665E01-7873-4003-A3C1-287D15C86674}" destId="{3B6D8556-5681-46E1-8F9A-0557BC2B65F6}" srcOrd="1" destOrd="0" presId="urn:microsoft.com/office/officeart/2005/8/layout/orgChart1"/>
    <dgm:cxn modelId="{098394FD-9762-408A-B721-42CB9BC1DDC4}" type="presParOf" srcId="{3B6D8556-5681-46E1-8F9A-0557BC2B65F6}" destId="{BF9221DB-D221-4CC5-99D5-24BA7A5309F4}" srcOrd="0" destOrd="0" presId="urn:microsoft.com/office/officeart/2005/8/layout/orgChart1"/>
    <dgm:cxn modelId="{CF6063F0-1F53-4B28-8BA6-FDEDFFA8D208}" type="presParOf" srcId="{BF9221DB-D221-4CC5-99D5-24BA7A5309F4}" destId="{617FEA51-B434-4E95-9619-D72AC407CB82}" srcOrd="0" destOrd="0" presId="urn:microsoft.com/office/officeart/2005/8/layout/orgChart1"/>
    <dgm:cxn modelId="{8A32B761-B64B-418B-B8F5-E978C6F14FA8}" type="presParOf" srcId="{BF9221DB-D221-4CC5-99D5-24BA7A5309F4}" destId="{5D1F525A-42B9-44D7-B4A3-140171EC20D1}" srcOrd="1" destOrd="0" presId="urn:microsoft.com/office/officeart/2005/8/layout/orgChart1"/>
    <dgm:cxn modelId="{9262AA9D-2F5F-4877-9AA8-2AF5736ACADE}" type="presParOf" srcId="{3B6D8556-5681-46E1-8F9A-0557BC2B65F6}" destId="{3EBC4CAC-EECD-4787-952E-99A604F2B0F5}" srcOrd="1" destOrd="0" presId="urn:microsoft.com/office/officeart/2005/8/layout/orgChart1"/>
    <dgm:cxn modelId="{557C55D5-BE5F-4B7D-B4C6-D55E8E4B35E9}" type="presParOf" srcId="{3B6D8556-5681-46E1-8F9A-0557BC2B65F6}" destId="{095F8531-93D7-468D-B4F5-CEE36D570618}" srcOrd="2" destOrd="0" presId="urn:microsoft.com/office/officeart/2005/8/layout/orgChart1"/>
    <dgm:cxn modelId="{220E85CC-F272-4806-A6EF-4BE066F18A7D}" type="presParOf" srcId="{16665E01-7873-4003-A3C1-287D15C86674}" destId="{95FD6E9A-0B0B-4906-B2FF-5084F3B3F13F}" srcOrd="2" destOrd="0" presId="urn:microsoft.com/office/officeart/2005/8/layout/orgChart1"/>
    <dgm:cxn modelId="{58EF3786-EA7A-4B05-9FD6-72B9BE206B0C}" type="presParOf" srcId="{16665E01-7873-4003-A3C1-287D15C86674}" destId="{A009FBA1-FF3F-4019-AA87-717E31DE816B}" srcOrd="3" destOrd="0" presId="urn:microsoft.com/office/officeart/2005/8/layout/orgChart1"/>
    <dgm:cxn modelId="{07D9F137-E2AB-4432-BBC6-AB10221B8E9A}" type="presParOf" srcId="{A009FBA1-FF3F-4019-AA87-717E31DE816B}" destId="{BB1CCDBD-FF3E-4EC5-99A2-7C57BC31328F}" srcOrd="0" destOrd="0" presId="urn:microsoft.com/office/officeart/2005/8/layout/orgChart1"/>
    <dgm:cxn modelId="{76D8253F-9CE9-4977-AA6C-05559F4B8857}" type="presParOf" srcId="{BB1CCDBD-FF3E-4EC5-99A2-7C57BC31328F}" destId="{B36EC5A8-65D7-4914-9CBB-4D15E8E73F94}" srcOrd="0" destOrd="0" presId="urn:microsoft.com/office/officeart/2005/8/layout/orgChart1"/>
    <dgm:cxn modelId="{3E66851E-B504-4372-B5CA-5357D6D990BB}" type="presParOf" srcId="{BB1CCDBD-FF3E-4EC5-99A2-7C57BC31328F}" destId="{9EDB10D5-F678-4E42-9FA9-159699DB7ADC}" srcOrd="1" destOrd="0" presId="urn:microsoft.com/office/officeart/2005/8/layout/orgChart1"/>
    <dgm:cxn modelId="{0DD229B0-FA00-4974-B53D-E89F80FEA74D}" type="presParOf" srcId="{A009FBA1-FF3F-4019-AA87-717E31DE816B}" destId="{C8020505-E586-4650-A75D-3E7161F05814}" srcOrd="1" destOrd="0" presId="urn:microsoft.com/office/officeart/2005/8/layout/orgChart1"/>
    <dgm:cxn modelId="{12C55BC4-6123-4185-99D9-A02D9B6AACBC}" type="presParOf" srcId="{A009FBA1-FF3F-4019-AA87-717E31DE816B}" destId="{93AFA109-DEEC-4C43-8D69-83DA0EDA0D50}" srcOrd="2" destOrd="0" presId="urn:microsoft.com/office/officeart/2005/8/layout/orgChart1"/>
    <dgm:cxn modelId="{12966A7B-9282-4FBC-906B-27802BE17921}" type="presParOf" srcId="{3269A915-BCEF-4C81-BBDF-047FF7ABF0C3}" destId="{911B342C-C9B6-41BC-816E-6BF017058675}" srcOrd="2" destOrd="0" presId="urn:microsoft.com/office/officeart/2005/8/layout/orgChart1"/>
    <dgm:cxn modelId="{5CB8ED54-2AF1-4346-B5C8-C60A1620F762}" type="presParOf" srcId="{C76F4EF8-F087-475E-98F9-C4BBCC24BFD4}" destId="{4084D401-24E7-4514-B588-1C8FDD06943D}" srcOrd="2" destOrd="0" presId="urn:microsoft.com/office/officeart/2005/8/layout/orgChart1"/>
    <dgm:cxn modelId="{9B364A76-8E6B-4B10-B593-746FCCE62561}" type="presParOf" srcId="{C76F4EF8-F087-475E-98F9-C4BBCC24BFD4}" destId="{F083B6D9-87CF-461A-BE27-F57EEC54F8DA}" srcOrd="3" destOrd="0" presId="urn:microsoft.com/office/officeart/2005/8/layout/orgChart1"/>
    <dgm:cxn modelId="{E78BACAA-F8B9-460C-9A73-0168AA92EE50}" type="presParOf" srcId="{F083B6D9-87CF-461A-BE27-F57EEC54F8DA}" destId="{4F5E5435-9A8B-4022-A489-DCC3FB71F3DC}" srcOrd="0" destOrd="0" presId="urn:microsoft.com/office/officeart/2005/8/layout/orgChart1"/>
    <dgm:cxn modelId="{B9D37C8E-A707-46D1-9E13-866EEE06F468}" type="presParOf" srcId="{4F5E5435-9A8B-4022-A489-DCC3FB71F3DC}" destId="{CA64A773-9E3F-4973-98E2-88B428883B35}" srcOrd="0" destOrd="0" presId="urn:microsoft.com/office/officeart/2005/8/layout/orgChart1"/>
    <dgm:cxn modelId="{E98E9AF5-14AD-4AD0-B1F0-DFEF6051F888}" type="presParOf" srcId="{4F5E5435-9A8B-4022-A489-DCC3FB71F3DC}" destId="{761F3B85-EAB7-43C5-8195-80C98E85AC17}" srcOrd="1" destOrd="0" presId="urn:microsoft.com/office/officeart/2005/8/layout/orgChart1"/>
    <dgm:cxn modelId="{28C7B339-109A-4FA6-969D-FE69BF6B9276}" type="presParOf" srcId="{F083B6D9-87CF-461A-BE27-F57EEC54F8DA}" destId="{94923711-3AFB-4719-8ED0-4CA81063FE66}" srcOrd="1" destOrd="0" presId="urn:microsoft.com/office/officeart/2005/8/layout/orgChart1"/>
    <dgm:cxn modelId="{1E27B594-C965-41EC-92A7-31D1CFAF07C8}" type="presParOf" srcId="{F083B6D9-87CF-461A-BE27-F57EEC54F8DA}" destId="{52A9D0F2-AB4D-4A01-A6E4-670916014E2E}" srcOrd="2" destOrd="0" presId="urn:microsoft.com/office/officeart/2005/8/layout/orgChart1"/>
    <dgm:cxn modelId="{4605204E-5EE6-4A82-B534-DAC58BF6E8FC}" type="presParOf" srcId="{FFEEFA12-585E-4970-B0C7-270EBB765494}" destId="{9DAF04FA-BDAB-4327-BAE5-07DC1853A43D}" srcOrd="2" destOrd="0" presId="urn:microsoft.com/office/officeart/2005/8/layout/orgChart1"/>
    <dgm:cxn modelId="{E86DBF57-81C1-4BC2-A78E-48E5CA3DE5E5}" type="presParOf" srcId="{2848D598-8CFC-47CB-8144-3E200C5592E9}" destId="{3BD620B6-BCB0-458C-B9F9-C943C0BA08D0}" srcOrd="2" destOrd="0" presId="urn:microsoft.com/office/officeart/2005/8/layout/orgChart1"/>
    <dgm:cxn modelId="{25A7FAD8-42B0-4974-939B-307AB75FE74C}" type="presParOf" srcId="{2848D598-8CFC-47CB-8144-3E200C5592E9}" destId="{D760F385-0F2B-451C-884F-6EFAD0F77CD3}" srcOrd="3" destOrd="0" presId="urn:microsoft.com/office/officeart/2005/8/layout/orgChart1"/>
    <dgm:cxn modelId="{99527901-8AF0-42D2-A123-7DFE2E63DB0A}" type="presParOf" srcId="{D760F385-0F2B-451C-884F-6EFAD0F77CD3}" destId="{71A64780-F073-43FB-A309-00249119A6D9}" srcOrd="0" destOrd="0" presId="urn:microsoft.com/office/officeart/2005/8/layout/orgChart1"/>
    <dgm:cxn modelId="{CFA5F83D-617F-43A3-9AAD-93AD8B519A2E}" type="presParOf" srcId="{71A64780-F073-43FB-A309-00249119A6D9}" destId="{C4885A67-CDA5-4E8D-A180-AE1015509557}" srcOrd="0" destOrd="0" presId="urn:microsoft.com/office/officeart/2005/8/layout/orgChart1"/>
    <dgm:cxn modelId="{72B2A246-2651-43E5-9ACC-438CCF0BBD7C}" type="presParOf" srcId="{71A64780-F073-43FB-A309-00249119A6D9}" destId="{3B757785-EB1B-4B12-A164-B46FB418D7BF}" srcOrd="1" destOrd="0" presId="urn:microsoft.com/office/officeart/2005/8/layout/orgChart1"/>
    <dgm:cxn modelId="{FB76C3FB-331F-4A1F-AE4E-8C5FD3A60BFC}" type="presParOf" srcId="{D760F385-0F2B-451C-884F-6EFAD0F77CD3}" destId="{5EEB8B7C-D186-47AA-8FE0-F118B23D57B1}" srcOrd="1" destOrd="0" presId="urn:microsoft.com/office/officeart/2005/8/layout/orgChart1"/>
    <dgm:cxn modelId="{F55F64BF-8C13-4228-8F92-5FCA25222B4A}" type="presParOf" srcId="{5EEB8B7C-D186-47AA-8FE0-F118B23D57B1}" destId="{93AD4292-865A-493B-A9F5-56D513790F22}" srcOrd="0" destOrd="0" presId="urn:microsoft.com/office/officeart/2005/8/layout/orgChart1"/>
    <dgm:cxn modelId="{93E7FD7A-E219-46FA-A3C8-2F9C4DA30366}" type="presParOf" srcId="{5EEB8B7C-D186-47AA-8FE0-F118B23D57B1}" destId="{AC88FAAD-E8CC-4D3A-96A2-2990CF830649}" srcOrd="1" destOrd="0" presId="urn:microsoft.com/office/officeart/2005/8/layout/orgChart1"/>
    <dgm:cxn modelId="{2D648237-800E-4B67-8600-C8D4F0FDCAEB}" type="presParOf" srcId="{AC88FAAD-E8CC-4D3A-96A2-2990CF830649}" destId="{B070FB55-3DD0-4024-8E16-4DD46CE3F4FB}" srcOrd="0" destOrd="0" presId="urn:microsoft.com/office/officeart/2005/8/layout/orgChart1"/>
    <dgm:cxn modelId="{E0953877-BC8B-432B-8EBF-C33204BC554A}" type="presParOf" srcId="{B070FB55-3DD0-4024-8E16-4DD46CE3F4FB}" destId="{590A7245-7A2F-42BB-8F12-760E665496B5}" srcOrd="0" destOrd="0" presId="urn:microsoft.com/office/officeart/2005/8/layout/orgChart1"/>
    <dgm:cxn modelId="{748EB6CD-E781-43EE-9AAA-449127AAC4BE}" type="presParOf" srcId="{B070FB55-3DD0-4024-8E16-4DD46CE3F4FB}" destId="{FD69A566-9E1D-467C-9C9A-5EDAE4E93B99}" srcOrd="1" destOrd="0" presId="urn:microsoft.com/office/officeart/2005/8/layout/orgChart1"/>
    <dgm:cxn modelId="{C2AF8198-0270-425F-8EB1-3D9C40E3A945}" type="presParOf" srcId="{AC88FAAD-E8CC-4D3A-96A2-2990CF830649}" destId="{04574D86-9D13-4396-A776-57D26B5F548B}" srcOrd="1" destOrd="0" presId="urn:microsoft.com/office/officeart/2005/8/layout/orgChart1"/>
    <dgm:cxn modelId="{7CDE9739-1C4E-4B93-BF3B-4CDDFD848B7C}" type="presParOf" srcId="{AC88FAAD-E8CC-4D3A-96A2-2990CF830649}" destId="{42442175-D022-49B8-AF38-8B327E56905C}" srcOrd="2" destOrd="0" presId="urn:microsoft.com/office/officeart/2005/8/layout/orgChart1"/>
    <dgm:cxn modelId="{D5BE0862-4AC5-4463-B622-C2AA494E1A6F}" type="presParOf" srcId="{D760F385-0F2B-451C-884F-6EFAD0F77CD3}" destId="{E4584B18-45EB-4645-B42C-A58BBFAF1E54}" srcOrd="2" destOrd="0" presId="urn:microsoft.com/office/officeart/2005/8/layout/orgChart1"/>
    <dgm:cxn modelId="{B72F52C3-44CA-4A94-94A4-F0A62C246486}" type="presParOf" srcId="{67BB8DE4-B379-40B1-957F-BDFFD25049BA}" destId="{0262E596-42B0-4D1C-98E5-468491E7D9A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15721E-F960-4CFA-BCC7-C409FED336F5}">
      <dsp:nvSpPr>
        <dsp:cNvPr id="0" name=""/>
        <dsp:cNvSpPr/>
      </dsp:nvSpPr>
      <dsp:spPr>
        <a:xfrm rot="10800000">
          <a:off x="214379" y="592519"/>
          <a:ext cx="8498588" cy="2915993"/>
        </a:xfrm>
        <a:prstGeom prst="homePlate">
          <a:avLst/>
        </a:prstGeom>
        <a:solidFill>
          <a:srgbClr val="0000FF"/>
        </a:solidFill>
        <a:ln w="76200" cap="rnd" cmpd="sng" algn="ctr">
          <a:solidFill>
            <a:srgbClr val="FFFF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5872" tIns="251460" rIns="469392" bIns="251460" numCol="1" spcCol="1270" anchor="ctr" anchorCtr="0">
          <a:noAutofit/>
        </a:bodyPr>
        <a:lstStyle/>
        <a:p>
          <a:pPr lvl="0" algn="ctr" defTabSz="29337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6600" b="1" kern="1200" dirty="0" smtClean="0">
              <a:ln>
                <a:solidFill>
                  <a:srgbClr val="FFC000"/>
                </a:solidFill>
              </a:ln>
              <a:solidFill>
                <a:srgbClr val="FFFF00"/>
              </a:solidFill>
              <a:latin typeface="Book Antiqua" pitchFamily="18" charset="0"/>
            </a:rPr>
            <a:t>   </a:t>
          </a:r>
          <a:r>
            <a:rPr lang="ru-RU" sz="6600" b="1" kern="1200" dirty="0" smtClean="0">
              <a:ln>
                <a:solidFill>
                  <a:srgbClr val="FFC000"/>
                </a:solidFill>
              </a:ln>
              <a:solidFill>
                <a:schemeClr val="accent6">
                  <a:lumMod val="75000"/>
                </a:schemeClr>
              </a:solidFill>
              <a:latin typeface="Book Antiqua" pitchFamily="18" charset="0"/>
            </a:rPr>
            <a:t>Раздел 1. </a:t>
          </a:r>
        </a:p>
        <a:p>
          <a:pPr lvl="0" algn="ctr" defTabSz="29337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6600" b="1" kern="1200" dirty="0" smtClean="0">
              <a:ln>
                <a:solidFill>
                  <a:srgbClr val="FFC000"/>
                </a:solidFill>
              </a:ln>
              <a:solidFill>
                <a:srgbClr val="FFFF00"/>
              </a:solidFill>
              <a:latin typeface="Book Antiqua" pitchFamily="18" charset="0"/>
            </a:rPr>
            <a:t>    Метрология</a:t>
          </a:r>
          <a:endParaRPr lang="ru-RU" sz="6600" b="1" kern="1200" dirty="0">
            <a:ln>
              <a:solidFill>
                <a:srgbClr val="FFC000"/>
              </a:solidFill>
            </a:ln>
            <a:solidFill>
              <a:srgbClr val="FFFF00"/>
            </a:solidFill>
            <a:latin typeface="Book Antiqua" pitchFamily="18" charset="0"/>
          </a:endParaRPr>
        </a:p>
      </dsp:txBody>
      <dsp:txXfrm rot="10800000">
        <a:off x="943377" y="592519"/>
        <a:ext cx="7769590" cy="2915993"/>
      </dsp:txXfrm>
    </dsp:sp>
    <dsp:sp modelId="{D07D269E-EBFF-4B7A-B587-0C185410A93E}">
      <dsp:nvSpPr>
        <dsp:cNvPr id="0" name=""/>
        <dsp:cNvSpPr/>
      </dsp:nvSpPr>
      <dsp:spPr>
        <a:xfrm>
          <a:off x="88380" y="591105"/>
          <a:ext cx="2779700" cy="2881789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76200" cap="rnd" cmpd="sng" algn="ctr">
          <a:solidFill>
            <a:srgbClr val="FFFF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C0040C-C133-4AB6-AAE1-7F6E318B2692}">
      <dsp:nvSpPr>
        <dsp:cNvPr id="0" name=""/>
        <dsp:cNvSpPr/>
      </dsp:nvSpPr>
      <dsp:spPr>
        <a:xfrm>
          <a:off x="4629028" y="516862"/>
          <a:ext cx="3132216" cy="2501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573"/>
              </a:lnTo>
              <a:lnTo>
                <a:pt x="3132216" y="109573"/>
              </a:lnTo>
              <a:lnTo>
                <a:pt x="3132216" y="250111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14A8D8-3496-4582-B3DD-9C5F61042766}">
      <dsp:nvSpPr>
        <dsp:cNvPr id="0" name=""/>
        <dsp:cNvSpPr/>
      </dsp:nvSpPr>
      <dsp:spPr>
        <a:xfrm>
          <a:off x="4583308" y="516862"/>
          <a:ext cx="91440" cy="25996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19424"/>
              </a:lnTo>
              <a:lnTo>
                <a:pt x="50699" y="119424"/>
              </a:lnTo>
              <a:lnTo>
                <a:pt x="50699" y="259962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18E71C-3C14-4F95-A1B9-F76369B61881}">
      <dsp:nvSpPr>
        <dsp:cNvPr id="0" name=""/>
        <dsp:cNvSpPr/>
      </dsp:nvSpPr>
      <dsp:spPr>
        <a:xfrm>
          <a:off x="1321553" y="516862"/>
          <a:ext cx="3307474" cy="247053"/>
        </a:xfrm>
        <a:custGeom>
          <a:avLst/>
          <a:gdLst/>
          <a:ahLst/>
          <a:cxnLst/>
          <a:rect l="0" t="0" r="0" b="0"/>
          <a:pathLst>
            <a:path>
              <a:moveTo>
                <a:pt x="3307474" y="0"/>
              </a:moveTo>
              <a:lnTo>
                <a:pt x="3307474" y="106514"/>
              </a:lnTo>
              <a:lnTo>
                <a:pt x="0" y="106514"/>
              </a:lnTo>
              <a:lnTo>
                <a:pt x="0" y="247053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1E1906-FC0E-484D-848B-56122252177B}">
      <dsp:nvSpPr>
        <dsp:cNvPr id="0" name=""/>
        <dsp:cNvSpPr/>
      </dsp:nvSpPr>
      <dsp:spPr>
        <a:xfrm>
          <a:off x="3461922" y="991"/>
          <a:ext cx="2334211" cy="515870"/>
        </a:xfrm>
        <a:prstGeom prst="rect">
          <a:avLst/>
        </a:prstGeom>
        <a:gradFill rotWithShape="0">
          <a:gsLst>
            <a:gs pos="0">
              <a:srgbClr val="0000FF"/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200" b="1" i="0" u="none" strike="noStrike" kern="1200" cap="none" normalizeH="0" baseline="0" dirty="0" smtClean="0">
              <a:ln w="76200"/>
              <a:solidFill>
                <a:srgbClr val="FFFF00"/>
              </a:solidFill>
              <a:effectLst/>
              <a:latin typeface="Book Antiqua" pitchFamily="18" charset="0"/>
            </a:rPr>
            <a:t>МЕТРОЛОГИЯ</a:t>
          </a:r>
        </a:p>
      </dsp:txBody>
      <dsp:txXfrm>
        <a:off x="3461922" y="991"/>
        <a:ext cx="2334211" cy="515870"/>
      </dsp:txXfrm>
    </dsp:sp>
    <dsp:sp modelId="{E199CB35-F9B7-4460-9CE0-2EEDDC44767F}">
      <dsp:nvSpPr>
        <dsp:cNvPr id="0" name=""/>
        <dsp:cNvSpPr/>
      </dsp:nvSpPr>
      <dsp:spPr>
        <a:xfrm>
          <a:off x="8575" y="763915"/>
          <a:ext cx="2625956" cy="1119208"/>
        </a:xfrm>
        <a:prstGeom prst="rect">
          <a:avLst/>
        </a:prstGeom>
        <a:gradFill rotWithShape="0">
          <a:gsLst>
            <a:gs pos="0">
              <a:srgbClr val="0000FF"/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1" i="0" u="none" strike="noStrike" kern="1200" cap="none" normalizeH="0" baseline="0" dirty="0" smtClean="0">
              <a:ln/>
              <a:solidFill>
                <a:srgbClr val="FFFF00"/>
              </a:solidFill>
              <a:effectLst/>
              <a:latin typeface="Book Antiqua" pitchFamily="18" charset="0"/>
            </a:rPr>
            <a:t>Теоретическая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1" i="0" u="none" strike="noStrike" kern="1200" cap="none" normalizeH="0" baseline="0" dirty="0" smtClean="0">
              <a:ln/>
              <a:solidFill>
                <a:srgbClr val="FFFF00"/>
              </a:solidFill>
              <a:effectLst/>
              <a:latin typeface="Book Antiqua" pitchFamily="18" charset="0"/>
            </a:rPr>
            <a:t>метрология</a:t>
          </a:r>
          <a:endParaRPr kumimoji="0" lang="en-US" sz="2000" b="1" i="0" u="none" strike="noStrike" kern="1200" cap="none" normalizeH="0" baseline="0" dirty="0" smtClean="0">
            <a:ln/>
            <a:solidFill>
              <a:srgbClr val="FFFF00"/>
            </a:solidFill>
            <a:effectLst/>
            <a:latin typeface="Book Antiqua" pitchFamily="18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1" i="1" u="none" strike="noStrike" kern="1200" cap="none" normalizeH="0" baseline="0" dirty="0" smtClean="0">
              <a:ln/>
              <a:solidFill>
                <a:srgbClr val="FFFF00"/>
              </a:solidFill>
              <a:effectLst/>
              <a:latin typeface="Book Antiqua" pitchFamily="18" charset="0"/>
            </a:rPr>
            <a:t>(</a:t>
          </a:r>
          <a:r>
            <a:rPr kumimoji="0" lang="ru-RU" sz="2000" b="1" i="1" u="none" strike="noStrike" kern="1200" cap="none" normalizeH="0" baseline="0" dirty="0" smtClean="0">
              <a:ln/>
              <a:solidFill>
                <a:srgbClr val="FFFF00"/>
              </a:solidFill>
              <a:effectLst/>
              <a:latin typeface="Book Antiqua" pitchFamily="18" charset="0"/>
            </a:rPr>
            <a:t>фундаментальная, научная)</a:t>
          </a:r>
        </a:p>
      </dsp:txBody>
      <dsp:txXfrm>
        <a:off x="8575" y="763915"/>
        <a:ext cx="2625956" cy="1119208"/>
      </dsp:txXfrm>
    </dsp:sp>
    <dsp:sp modelId="{0BEA919B-05CE-4B82-A4CC-55D84593B39C}">
      <dsp:nvSpPr>
        <dsp:cNvPr id="0" name=""/>
        <dsp:cNvSpPr/>
      </dsp:nvSpPr>
      <dsp:spPr>
        <a:xfrm>
          <a:off x="3111840" y="776824"/>
          <a:ext cx="3044333" cy="1168384"/>
        </a:xfrm>
        <a:prstGeom prst="rect">
          <a:avLst/>
        </a:prstGeom>
        <a:gradFill rotWithShape="0">
          <a:gsLst>
            <a:gs pos="0">
              <a:srgbClr val="0000FF"/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1" i="0" u="none" strike="noStrike" kern="1200" cap="none" normalizeH="0" baseline="0" dirty="0" smtClean="0">
              <a:ln/>
              <a:solidFill>
                <a:srgbClr val="FFFF00"/>
              </a:solidFill>
              <a:effectLst/>
              <a:latin typeface="Book Antiqua" pitchFamily="18" charset="0"/>
            </a:rPr>
            <a:t>Законодательная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1" i="0" u="none" strike="noStrike" kern="1200" cap="none" normalizeH="0" baseline="0" dirty="0" smtClean="0">
              <a:ln/>
              <a:solidFill>
                <a:srgbClr val="FFFF00"/>
              </a:solidFill>
              <a:effectLst/>
              <a:latin typeface="Book Antiqua" pitchFamily="18" charset="0"/>
            </a:rPr>
            <a:t>метрология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1" i="1" u="none" strike="noStrike" kern="1200" cap="none" normalizeH="0" baseline="0" dirty="0" smtClean="0">
              <a:ln/>
              <a:solidFill>
                <a:srgbClr val="FFFF00"/>
              </a:solidFill>
              <a:effectLst/>
              <a:latin typeface="Book Antiqua" pitchFamily="18" charset="0"/>
            </a:rPr>
            <a:t>(правовая)</a:t>
          </a:r>
        </a:p>
      </dsp:txBody>
      <dsp:txXfrm>
        <a:off x="3111840" y="776824"/>
        <a:ext cx="3044333" cy="1168384"/>
      </dsp:txXfrm>
    </dsp:sp>
    <dsp:sp modelId="{197CB642-5138-45A0-AE43-17C1C7252282}">
      <dsp:nvSpPr>
        <dsp:cNvPr id="0" name=""/>
        <dsp:cNvSpPr/>
      </dsp:nvSpPr>
      <dsp:spPr>
        <a:xfrm>
          <a:off x="6485997" y="766973"/>
          <a:ext cx="2550493" cy="1086343"/>
        </a:xfrm>
        <a:prstGeom prst="rect">
          <a:avLst/>
        </a:prstGeom>
        <a:gradFill rotWithShape="0">
          <a:gsLst>
            <a:gs pos="0">
              <a:srgbClr val="0000FF"/>
            </a:gs>
            <a:gs pos="94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1" i="0" u="none" strike="noStrike" kern="1200" cap="none" normalizeH="0" baseline="0" dirty="0" smtClean="0">
              <a:ln/>
              <a:solidFill>
                <a:srgbClr val="FFFF00"/>
              </a:solidFill>
              <a:effectLst/>
              <a:latin typeface="Book Antiqua" pitchFamily="18" charset="0"/>
            </a:rPr>
            <a:t>Прикладная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1" i="0" u="none" strike="noStrike" kern="1200" cap="none" normalizeH="0" baseline="0" dirty="0" smtClean="0">
              <a:ln/>
              <a:solidFill>
                <a:srgbClr val="FFFF00"/>
              </a:solidFill>
              <a:effectLst/>
              <a:latin typeface="Book Antiqua" pitchFamily="18" charset="0"/>
            </a:rPr>
            <a:t>метрология </a:t>
          </a:r>
          <a:r>
            <a:rPr kumimoji="0" lang="ru-RU" sz="2000" b="1" i="1" u="none" strike="noStrike" kern="1200" cap="none" normalizeH="0" baseline="0" dirty="0" smtClean="0">
              <a:ln/>
              <a:solidFill>
                <a:srgbClr val="FFFF00"/>
              </a:solidFill>
              <a:effectLst/>
              <a:latin typeface="Book Antiqua" pitchFamily="18" charset="0"/>
            </a:rPr>
            <a:t>(практическая)</a:t>
          </a:r>
        </a:p>
      </dsp:txBody>
      <dsp:txXfrm>
        <a:off x="6485997" y="766973"/>
        <a:ext cx="2550493" cy="108634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AD4292-865A-493B-A9F5-56D513790F22}">
      <dsp:nvSpPr>
        <dsp:cNvPr id="0" name=""/>
        <dsp:cNvSpPr/>
      </dsp:nvSpPr>
      <dsp:spPr>
        <a:xfrm>
          <a:off x="7039068" y="2353265"/>
          <a:ext cx="91440" cy="40839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8394"/>
              </a:lnTo>
            </a:path>
          </a:pathLst>
        </a:custGeom>
        <a:noFill/>
        <a:ln w="1270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D620B6-BCB0-458C-B9F9-C943C0BA08D0}">
      <dsp:nvSpPr>
        <dsp:cNvPr id="0" name=""/>
        <dsp:cNvSpPr/>
      </dsp:nvSpPr>
      <dsp:spPr>
        <a:xfrm>
          <a:off x="5319940" y="972502"/>
          <a:ext cx="1764847" cy="4083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4197"/>
              </a:lnTo>
              <a:lnTo>
                <a:pt x="1764847" y="204197"/>
              </a:lnTo>
              <a:lnTo>
                <a:pt x="1764847" y="408394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84D401-24E7-4514-B588-1C8FDD06943D}">
      <dsp:nvSpPr>
        <dsp:cNvPr id="0" name=""/>
        <dsp:cNvSpPr/>
      </dsp:nvSpPr>
      <dsp:spPr>
        <a:xfrm>
          <a:off x="3555092" y="2353265"/>
          <a:ext cx="1176565" cy="4083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4197"/>
              </a:lnTo>
              <a:lnTo>
                <a:pt x="1176565" y="204197"/>
              </a:lnTo>
              <a:lnTo>
                <a:pt x="1176565" y="408394"/>
              </a:lnTo>
            </a:path>
          </a:pathLst>
        </a:custGeom>
        <a:noFill/>
        <a:ln w="1270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FD6E9A-0B0B-4906-B2FF-5084F3B3F13F}">
      <dsp:nvSpPr>
        <dsp:cNvPr id="0" name=""/>
        <dsp:cNvSpPr/>
      </dsp:nvSpPr>
      <dsp:spPr>
        <a:xfrm>
          <a:off x="2378527" y="3734027"/>
          <a:ext cx="1176565" cy="4083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4197"/>
              </a:lnTo>
              <a:lnTo>
                <a:pt x="1176565" y="204197"/>
              </a:lnTo>
              <a:lnTo>
                <a:pt x="1176565" y="408394"/>
              </a:lnTo>
            </a:path>
          </a:pathLst>
        </a:custGeom>
        <a:noFill/>
        <a:ln w="1270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A26BC6-A559-47C7-9F54-1646764953CD}">
      <dsp:nvSpPr>
        <dsp:cNvPr id="0" name=""/>
        <dsp:cNvSpPr/>
      </dsp:nvSpPr>
      <dsp:spPr>
        <a:xfrm>
          <a:off x="1201961" y="3734027"/>
          <a:ext cx="1176565" cy="408394"/>
        </a:xfrm>
        <a:custGeom>
          <a:avLst/>
          <a:gdLst/>
          <a:ahLst/>
          <a:cxnLst/>
          <a:rect l="0" t="0" r="0" b="0"/>
          <a:pathLst>
            <a:path>
              <a:moveTo>
                <a:pt x="1176565" y="0"/>
              </a:moveTo>
              <a:lnTo>
                <a:pt x="1176565" y="204197"/>
              </a:lnTo>
              <a:lnTo>
                <a:pt x="0" y="204197"/>
              </a:lnTo>
              <a:lnTo>
                <a:pt x="0" y="408394"/>
              </a:lnTo>
            </a:path>
          </a:pathLst>
        </a:custGeom>
        <a:noFill/>
        <a:ln w="1270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D3CBD2-E70F-4F98-B9C1-8781D343DEF2}">
      <dsp:nvSpPr>
        <dsp:cNvPr id="0" name=""/>
        <dsp:cNvSpPr/>
      </dsp:nvSpPr>
      <dsp:spPr>
        <a:xfrm>
          <a:off x="2378527" y="2353265"/>
          <a:ext cx="1176565" cy="408394"/>
        </a:xfrm>
        <a:custGeom>
          <a:avLst/>
          <a:gdLst/>
          <a:ahLst/>
          <a:cxnLst/>
          <a:rect l="0" t="0" r="0" b="0"/>
          <a:pathLst>
            <a:path>
              <a:moveTo>
                <a:pt x="1176565" y="0"/>
              </a:moveTo>
              <a:lnTo>
                <a:pt x="1176565" y="204197"/>
              </a:lnTo>
              <a:lnTo>
                <a:pt x="0" y="204197"/>
              </a:lnTo>
              <a:lnTo>
                <a:pt x="0" y="408394"/>
              </a:lnTo>
            </a:path>
          </a:pathLst>
        </a:custGeom>
        <a:noFill/>
        <a:ln w="1270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DA52F8-E09F-4EC3-B096-AFEAF57E6157}">
      <dsp:nvSpPr>
        <dsp:cNvPr id="0" name=""/>
        <dsp:cNvSpPr/>
      </dsp:nvSpPr>
      <dsp:spPr>
        <a:xfrm>
          <a:off x="3555092" y="972502"/>
          <a:ext cx="1764847" cy="408394"/>
        </a:xfrm>
        <a:custGeom>
          <a:avLst/>
          <a:gdLst/>
          <a:ahLst/>
          <a:cxnLst/>
          <a:rect l="0" t="0" r="0" b="0"/>
          <a:pathLst>
            <a:path>
              <a:moveTo>
                <a:pt x="1764847" y="0"/>
              </a:moveTo>
              <a:lnTo>
                <a:pt x="1764847" y="204197"/>
              </a:lnTo>
              <a:lnTo>
                <a:pt x="0" y="204197"/>
              </a:lnTo>
              <a:lnTo>
                <a:pt x="0" y="408394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74A1B6-9EDC-4193-95C7-7C0F618B3ABF}">
      <dsp:nvSpPr>
        <dsp:cNvPr id="0" name=""/>
        <dsp:cNvSpPr/>
      </dsp:nvSpPr>
      <dsp:spPr>
        <a:xfrm>
          <a:off x="4347572" y="134"/>
          <a:ext cx="1944735" cy="9723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9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Величины</a:t>
          </a:r>
        </a:p>
      </dsp:txBody>
      <dsp:txXfrm>
        <a:off x="4347572" y="134"/>
        <a:ext cx="1944735" cy="972367"/>
      </dsp:txXfrm>
    </dsp:sp>
    <dsp:sp modelId="{517EAB77-CE65-49E5-A341-1A7C0A95500D}">
      <dsp:nvSpPr>
        <dsp:cNvPr id="0" name=""/>
        <dsp:cNvSpPr/>
      </dsp:nvSpPr>
      <dsp:spPr>
        <a:xfrm>
          <a:off x="2582724" y="1380897"/>
          <a:ext cx="1944735" cy="9723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9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Реальные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9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величины</a:t>
          </a:r>
        </a:p>
      </dsp:txBody>
      <dsp:txXfrm>
        <a:off x="2582724" y="1380897"/>
        <a:ext cx="1944735" cy="972367"/>
      </dsp:txXfrm>
    </dsp:sp>
    <dsp:sp modelId="{4F5D10D4-0D9A-4880-9ACB-51CC020E9544}">
      <dsp:nvSpPr>
        <dsp:cNvPr id="0" name=""/>
        <dsp:cNvSpPr/>
      </dsp:nvSpPr>
      <dsp:spPr>
        <a:xfrm>
          <a:off x="1406159" y="2761659"/>
          <a:ext cx="1944735" cy="9723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9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Физические</a:t>
          </a:r>
        </a:p>
      </dsp:txBody>
      <dsp:txXfrm>
        <a:off x="1406159" y="2761659"/>
        <a:ext cx="1944735" cy="972367"/>
      </dsp:txXfrm>
    </dsp:sp>
    <dsp:sp modelId="{617FEA51-B434-4E95-9619-D72AC407CB82}">
      <dsp:nvSpPr>
        <dsp:cNvPr id="0" name=""/>
        <dsp:cNvSpPr/>
      </dsp:nvSpPr>
      <dsp:spPr>
        <a:xfrm>
          <a:off x="229593" y="4142422"/>
          <a:ext cx="1944735" cy="9723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9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Измеряемые</a:t>
          </a:r>
        </a:p>
      </dsp:txBody>
      <dsp:txXfrm>
        <a:off x="229593" y="4142422"/>
        <a:ext cx="1944735" cy="972367"/>
      </dsp:txXfrm>
    </dsp:sp>
    <dsp:sp modelId="{B36EC5A8-65D7-4914-9CBB-4D15E8E73F94}">
      <dsp:nvSpPr>
        <dsp:cNvPr id="0" name=""/>
        <dsp:cNvSpPr/>
      </dsp:nvSpPr>
      <dsp:spPr>
        <a:xfrm>
          <a:off x="2582724" y="4142422"/>
          <a:ext cx="1944735" cy="9723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9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Оцениваемые</a:t>
          </a:r>
        </a:p>
      </dsp:txBody>
      <dsp:txXfrm>
        <a:off x="2582724" y="4142422"/>
        <a:ext cx="1944735" cy="972367"/>
      </dsp:txXfrm>
    </dsp:sp>
    <dsp:sp modelId="{CA64A773-9E3F-4973-98E2-88B428883B35}">
      <dsp:nvSpPr>
        <dsp:cNvPr id="0" name=""/>
        <dsp:cNvSpPr/>
      </dsp:nvSpPr>
      <dsp:spPr>
        <a:xfrm>
          <a:off x="3759289" y="2761659"/>
          <a:ext cx="1944735" cy="9723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9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Нефизические</a:t>
          </a:r>
        </a:p>
      </dsp:txBody>
      <dsp:txXfrm>
        <a:off x="3759289" y="2761659"/>
        <a:ext cx="1944735" cy="972367"/>
      </dsp:txXfrm>
    </dsp:sp>
    <dsp:sp modelId="{C4885A67-CDA5-4E8D-A180-AE1015509557}">
      <dsp:nvSpPr>
        <dsp:cNvPr id="0" name=""/>
        <dsp:cNvSpPr/>
      </dsp:nvSpPr>
      <dsp:spPr>
        <a:xfrm>
          <a:off x="6112420" y="1380897"/>
          <a:ext cx="1944735" cy="9723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9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Идеальные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9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величины</a:t>
          </a:r>
        </a:p>
      </dsp:txBody>
      <dsp:txXfrm>
        <a:off x="6112420" y="1380897"/>
        <a:ext cx="1944735" cy="972367"/>
      </dsp:txXfrm>
    </dsp:sp>
    <dsp:sp modelId="{590A7245-7A2F-42BB-8F12-760E665496B5}">
      <dsp:nvSpPr>
        <dsp:cNvPr id="0" name=""/>
        <dsp:cNvSpPr/>
      </dsp:nvSpPr>
      <dsp:spPr>
        <a:xfrm>
          <a:off x="6112420" y="2761659"/>
          <a:ext cx="1944735" cy="9723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9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Математические</a:t>
          </a:r>
        </a:p>
      </dsp:txBody>
      <dsp:txXfrm>
        <a:off x="6112420" y="2761659"/>
        <a:ext cx="1944735" cy="9723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#4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766" cy="493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320" y="0"/>
            <a:ext cx="2945766" cy="493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369FB850-5CA4-4115-B1B1-7CC395988977}" type="datetimeFigureOut">
              <a:rPr lang="ru-RU"/>
              <a:pPr>
                <a:defRPr/>
              </a:pPr>
              <a:t>20.02.2020</a:t>
            </a:fld>
            <a:endParaRPr lang="ru-RU"/>
          </a:p>
        </p:txBody>
      </p:sp>
      <p:sp>
        <p:nvSpPr>
          <p:cNvPr id="145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0275" y="741363"/>
            <a:ext cx="4937125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404" y="4689834"/>
            <a:ext cx="5436868" cy="4443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089"/>
            <a:ext cx="2945766" cy="4945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320" y="9378089"/>
            <a:ext cx="2945766" cy="4945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58818E08-A771-4C20-9C52-2D86D6AA74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62171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818E08-A771-4C20-9C52-2D86D6AA743F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15364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818E08-A771-4C20-9C52-2D86D6AA743F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1973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818E08-A771-4C20-9C52-2D86D6AA743F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61587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818E08-A771-4C20-9C52-2D86D6AA743F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34770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818E08-A771-4C20-9C52-2D86D6AA743F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55436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818E08-A771-4C20-9C52-2D86D6AA743F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9673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2A0184-BECC-4E8A-A64C-5610F337EDE2}" type="datetime1">
              <a:rPr lang="ru-RU" smtClean="0"/>
              <a:pPr>
                <a:defRPr/>
              </a:pPr>
              <a:t>20.02.2020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Гавриленко Наталия Айратовна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BEC81D-71B9-470B-917D-D175E491ACC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1933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7206F79-10D0-43D1-9710-57B11391F292}" type="datetime1">
              <a:rPr lang="ru-RU" smtClean="0"/>
              <a:pPr>
                <a:defRPr/>
              </a:pPr>
              <a:t>20.02.2020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Гавриленко Наталия Айратовна</a:t>
            </a: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9DE836-D3D1-4A05-9C66-D5F90F3F40F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8484790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7206F79-10D0-43D1-9710-57B11391F292}" type="datetime1">
              <a:rPr lang="ru-RU" smtClean="0"/>
              <a:pPr>
                <a:defRPr/>
              </a:pPr>
              <a:t>20.02.2020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Гавриленко Наталия Айратовна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9DE836-D3D1-4A05-9C66-D5F90F3F40F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9860307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7206F79-10D0-43D1-9710-57B11391F292}" type="datetime1">
              <a:rPr lang="ru-RU" smtClean="0"/>
              <a:pPr>
                <a:defRPr/>
              </a:pPr>
              <a:t>20.02.2020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Гавриленко Наталия Айратовна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9DE836-D3D1-4A05-9C66-D5F90F3F40F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79530920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7206F79-10D0-43D1-9710-57B11391F292}" type="datetime1">
              <a:rPr lang="ru-RU" smtClean="0"/>
              <a:pPr>
                <a:defRPr/>
              </a:pPr>
              <a:t>20.02.2020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Гавриленко Наталия Айратовна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9DE836-D3D1-4A05-9C66-D5F90F3F40F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3318304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7206F79-10D0-43D1-9710-57B11391F292}" type="datetime1">
              <a:rPr lang="ru-RU" smtClean="0"/>
              <a:pPr>
                <a:defRPr/>
              </a:pPr>
              <a:t>20.02.2020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Гавриленко Наталия Айратовна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9DE836-D3D1-4A05-9C66-D5F90F3F40F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3814911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7206F79-10D0-43D1-9710-57B11391F292}" type="datetime1">
              <a:rPr lang="ru-RU" smtClean="0"/>
              <a:pPr>
                <a:defRPr/>
              </a:pPr>
              <a:t>20.02.2020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Гавриленко Наталия Айратовна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9DE836-D3D1-4A05-9C66-D5F90F3F40F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2776509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DA6E95-3291-4D6D-8FF9-B8734864AB44}" type="datetime1">
              <a:rPr lang="ru-RU" smtClean="0"/>
              <a:pPr>
                <a:defRPr/>
              </a:pPr>
              <a:t>20.02.2020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Гавриленко Наталия Айратовна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E3A16F-69F8-48A4-95F9-4E50D690563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9057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82773D-3090-4A54-807A-FDC1B49F3F7F}" type="datetime1">
              <a:rPr lang="ru-RU" smtClean="0"/>
              <a:pPr>
                <a:defRPr/>
              </a:pPr>
              <a:t>20.02.2020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Гавриленко Наталия Айратовна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4F88B3-8EB5-4082-8172-FB293DAFCE9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32610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D37BC-5A51-4AE2-B219-61612DB0BDAC}" type="datetime1">
              <a:rPr lang="ru-RU"/>
              <a:pPr>
                <a:defRPr/>
              </a:pPr>
              <a:t>20.02.2020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Гавриленко Наталия Айратовна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B764A-5535-45E1-AD9F-494D70F22E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47589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CFFE82E-D757-4434-A39D-C2333DE0054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39280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A7755B-45D9-45FD-8EFF-1191D6A13FFE}" type="datetime1">
              <a:rPr lang="ru-RU" smtClean="0"/>
              <a:pPr>
                <a:defRPr/>
              </a:pPr>
              <a:t>20.02.2020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Гавриленко Наталия Айратовна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C343F1-3032-41C8-979A-5577136490C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7748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7718154-A19F-4D96-A5DB-F631147FB891}" type="datetime1">
              <a:rPr lang="ru-RU" smtClean="0"/>
              <a:pPr>
                <a:defRPr/>
              </a:pPr>
              <a:t>20.02.2020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Гавриленко Наталия Айратовна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E10C33-B47D-47A5-80DC-F2C4107F7FE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2135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BF1509-1DE2-4E79-B535-9257FCE4671F}" type="datetime1">
              <a:rPr lang="ru-RU" smtClean="0"/>
              <a:pPr>
                <a:defRPr/>
              </a:pPr>
              <a:t>20.02.2020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Гавриленко Наталия Айратовна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9278F8-665D-44E5-978E-D403EAED1CB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1956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96B410-49E0-4604-85FE-F585587D7968}" type="datetime1">
              <a:rPr lang="ru-RU" smtClean="0"/>
              <a:pPr>
                <a:defRPr/>
              </a:pPr>
              <a:t>20.02.2020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Гавриленко Наталия Айратовна</a:t>
            </a: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BE1C65-558E-4E1A-9071-7EF76E01EA2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9177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0C40E4-7D52-481F-ADB3-479AC07A37D0}" type="datetime1">
              <a:rPr lang="ru-RU" smtClean="0"/>
              <a:pPr>
                <a:defRPr/>
              </a:pPr>
              <a:t>20.02.2020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Гавриленко Наталия Айратовна</a:t>
            </a: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83C18-3994-4976-BB7A-D897A6CC0F7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9473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72889F-9158-4B8D-A52E-2992D98152AC}" type="datetime1">
              <a:rPr lang="ru-RU" smtClean="0"/>
              <a:pPr>
                <a:defRPr/>
              </a:pPr>
              <a:t>20.02.2020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Гавриленко Наталия Айратовна</a:t>
            </a: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637339-AF86-4D1F-84E6-D32B79BC2DF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9290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4A7553-A468-4FEF-9189-7CEAB8EC9E19}" type="datetime1">
              <a:rPr lang="ru-RU" smtClean="0"/>
              <a:pPr>
                <a:defRPr/>
              </a:pPr>
              <a:t>20.02.2020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Гавриленко Наталия Айратовна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51AB30-34AE-4B43-84F2-D8244160FED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8640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7CFAEA7-CB25-4CFE-8FAC-14001BCADF53}" type="datetime1">
              <a:rPr lang="ru-RU" smtClean="0"/>
              <a:pPr>
                <a:defRPr/>
              </a:pPr>
              <a:t>20.02.2020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pPr>
              <a:defRPr/>
            </a:pPr>
            <a:r>
              <a:rPr lang="ru-RU" smtClean="0"/>
              <a:t>Гавриленко Наталия Айратовна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4FEA5-1BB8-4D91-A77A-E1FF467627C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3540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">
              <a:schemeClr val="tx2">
                <a:lumMod val="40000"/>
                <a:lumOff val="60000"/>
              </a:schemeClr>
            </a:gs>
            <a:gs pos="100000">
              <a:schemeClr val="bg2">
                <a:tint val="97000"/>
                <a:hueMod val="92000"/>
                <a:satMod val="169000"/>
                <a:lumMod val="164000"/>
              </a:schemeClr>
            </a:gs>
          </a:gsLst>
          <a:lin ang="612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37206F79-10D0-43D1-9710-57B11391F292}" type="datetime1">
              <a:rPr lang="ru-RU" smtClean="0"/>
              <a:pPr>
                <a:defRPr/>
              </a:pPr>
              <a:t>20.02.2020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r>
              <a:rPr lang="ru-RU" smtClean="0"/>
              <a:t>Гавриленко Наталия Айратовна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419DE836-D3D1-4A05-9C66-D5F90F3F40F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65642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66" r:id="rId1"/>
    <p:sldLayoutId id="2147484367" r:id="rId2"/>
    <p:sldLayoutId id="2147484368" r:id="rId3"/>
    <p:sldLayoutId id="2147484369" r:id="rId4"/>
    <p:sldLayoutId id="2147484370" r:id="rId5"/>
    <p:sldLayoutId id="2147484371" r:id="rId6"/>
    <p:sldLayoutId id="2147484372" r:id="rId7"/>
    <p:sldLayoutId id="2147484373" r:id="rId8"/>
    <p:sldLayoutId id="2147484374" r:id="rId9"/>
    <p:sldLayoutId id="2147484375" r:id="rId10"/>
    <p:sldLayoutId id="2147484376" r:id="rId11"/>
    <p:sldLayoutId id="2147484377" r:id="rId12"/>
    <p:sldLayoutId id="2147484378" r:id="rId13"/>
    <p:sldLayoutId id="2147484379" r:id="rId14"/>
    <p:sldLayoutId id="2147484380" r:id="rId15"/>
    <p:sldLayoutId id="2147484381" r:id="rId16"/>
    <p:sldLayoutId id="2147484382" r:id="rId17"/>
    <p:sldLayoutId id="2147484383" r:id="rId18"/>
    <p:sldLayoutId id="2147484385" r:id="rId19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9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9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2.xml"/><Relationship Id="rId11" Type="http://schemas.openxmlformats.org/officeDocument/2006/relationships/image" Target="../media/image6.jpeg"/><Relationship Id="rId5" Type="http://schemas.openxmlformats.org/officeDocument/2006/relationships/diagramQuickStyle" Target="../diagrams/quickStyle2.xml"/><Relationship Id="rId10" Type="http://schemas.openxmlformats.org/officeDocument/2006/relationships/hyperlink" Target="http://www.apbu.edu.ua/img/articles/361/m4.jpg" TargetMode="External"/><Relationship Id="rId4" Type="http://schemas.openxmlformats.org/officeDocument/2006/relationships/diagramLayout" Target="../diagrams/layout2.xml"/><Relationship Id="rId9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287093" y="6165304"/>
            <a:ext cx="856907" cy="669925"/>
          </a:xfrm>
        </p:spPr>
        <p:txBody>
          <a:bodyPr/>
          <a:lstStyle/>
          <a:p>
            <a:pPr>
              <a:defRPr/>
            </a:pPr>
            <a:fld id="{F1318F1C-4954-4BF0-A2DA-C80DE216D2AA}" type="slidenum">
              <a:rPr lang="ru-RU" sz="1600" smtClean="0"/>
              <a:pPr>
                <a:defRPr/>
              </a:pPr>
              <a:t>1</a:t>
            </a:fld>
            <a:endParaRPr lang="ru-RU" sz="1600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500190327"/>
              </p:ext>
            </p:extLst>
          </p:nvPr>
        </p:nvGraphicFramePr>
        <p:xfrm>
          <a:off x="179512" y="353638"/>
          <a:ext cx="871296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216024" y="4417638"/>
            <a:ext cx="838842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0" indent="-273050" algn="just">
              <a:lnSpc>
                <a:spcPct val="90000"/>
              </a:lnSpc>
              <a:buClr>
                <a:srgbClr val="9BBB59"/>
              </a:buClr>
              <a:buFont typeface="Wingdings 2" panose="05020102010507070707" pitchFamily="18" charset="2"/>
              <a:buNone/>
            </a:pPr>
            <a:r>
              <a:rPr lang="ru-RU" altLang="ru-RU" sz="2400" dirty="0" smtClean="0"/>
              <a:t>   </a:t>
            </a:r>
            <a:r>
              <a:rPr lang="ru-RU" altLang="ru-RU" sz="2400" b="1" dirty="0" smtClean="0">
                <a:solidFill>
                  <a:srgbClr val="FF0000"/>
                </a:solidFill>
              </a:rPr>
              <a:t>«… </a:t>
            </a:r>
            <a:r>
              <a:rPr lang="ru-RU" altLang="ru-RU" sz="2400" b="1" dirty="0">
                <a:solidFill>
                  <a:srgbClr val="FF0000"/>
                </a:solidFill>
              </a:rPr>
              <a:t>наука начинается … с тех пор, как начинают измерять; точная наука немыслима без меры…». «В природе мера и вес суть главные орудия познания…»   </a:t>
            </a:r>
            <a:endParaRPr lang="ru-RU" altLang="ru-RU" sz="2400" b="1" dirty="0" smtClean="0">
              <a:solidFill>
                <a:srgbClr val="FF0000"/>
              </a:solidFill>
            </a:endParaRPr>
          </a:p>
          <a:p>
            <a:pPr marL="273050" indent="-273050" algn="r">
              <a:lnSpc>
                <a:spcPct val="90000"/>
              </a:lnSpc>
              <a:buClr>
                <a:srgbClr val="9BBB59"/>
              </a:buClr>
              <a:buFont typeface="Wingdings 2" panose="05020102010507070707" pitchFamily="18" charset="2"/>
              <a:buNone/>
            </a:pPr>
            <a:r>
              <a:rPr lang="ru-RU" altLang="ru-RU" sz="2400" b="1" dirty="0" smtClean="0">
                <a:solidFill>
                  <a:srgbClr val="1D08B8"/>
                </a:solidFill>
              </a:rPr>
              <a:t>Дмитрий </a:t>
            </a:r>
            <a:r>
              <a:rPr lang="ru-RU" altLang="ru-RU" sz="2400" b="1" dirty="0">
                <a:solidFill>
                  <a:srgbClr val="1D08B8"/>
                </a:solidFill>
              </a:rPr>
              <a:t>Иванович Менделеев</a:t>
            </a:r>
            <a:endParaRPr lang="en-US" altLang="ru-RU" sz="2400" b="1" dirty="0">
              <a:solidFill>
                <a:srgbClr val="1D08B8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247234" y="6187710"/>
            <a:ext cx="856907" cy="669925"/>
          </a:xfrm>
        </p:spPr>
        <p:txBody>
          <a:bodyPr/>
          <a:lstStyle/>
          <a:p>
            <a:pPr>
              <a:defRPr/>
            </a:pPr>
            <a:fld id="{D0942DA7-2C89-45C3-A383-41F026253675}" type="slidenum">
              <a:rPr lang="ru-RU" sz="1600"/>
              <a:pPr>
                <a:defRPr/>
              </a:pPr>
              <a:t>10</a:t>
            </a:fld>
            <a:endParaRPr lang="ru-RU" sz="1600" dirty="0"/>
          </a:p>
        </p:txBody>
      </p:sp>
      <p:sp>
        <p:nvSpPr>
          <p:cNvPr id="93187" name="Text Box 4"/>
          <p:cNvSpPr txBox="1">
            <a:spLocks noChangeArrowheads="1"/>
          </p:cNvSpPr>
          <p:nvPr/>
        </p:nvSpPr>
        <p:spPr bwMode="auto">
          <a:xfrm>
            <a:off x="899319" y="111357"/>
            <a:ext cx="7200900" cy="40011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dirty="0" smtClean="0">
                <a:solidFill>
                  <a:srgbClr val="0000FF"/>
                </a:solidFill>
                <a:latin typeface="Book Antiqua" pitchFamily="18" charset="0"/>
              </a:rPr>
              <a:t>ФИЗИЧЕСКИЕ ВЕЛИЧИНЫ (</a:t>
            </a:r>
            <a:r>
              <a:rPr lang="ru-RU" sz="2000" b="1" dirty="0">
                <a:solidFill>
                  <a:srgbClr val="0000FF"/>
                </a:solidFill>
                <a:latin typeface="Book Antiqua" pitchFamily="18" charset="0"/>
              </a:rPr>
              <a:t>ФВ)</a:t>
            </a:r>
            <a:endParaRPr lang="ru-RU" sz="2000" dirty="0">
              <a:solidFill>
                <a:srgbClr val="0000FF"/>
              </a:solidFill>
              <a:latin typeface="Book Antiqua" pitchFamily="18" charset="0"/>
            </a:endParaRPr>
          </a:p>
        </p:txBody>
      </p:sp>
      <p:sp>
        <p:nvSpPr>
          <p:cNvPr id="93188" name="Text Box 5"/>
          <p:cNvSpPr txBox="1">
            <a:spLocks noChangeArrowheads="1"/>
          </p:cNvSpPr>
          <p:nvPr/>
        </p:nvSpPr>
        <p:spPr bwMode="auto">
          <a:xfrm>
            <a:off x="250825" y="548680"/>
            <a:ext cx="8642350" cy="900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1750" b="1" i="1" u="sng" dirty="0" smtClean="0">
                <a:solidFill>
                  <a:srgbClr val="FF0000"/>
                </a:solidFill>
                <a:latin typeface="Book Antiqua" pitchFamily="18" charset="0"/>
              </a:rPr>
              <a:t>ФИЗИЧЕСКАЯ ВЕЛИЧИНА</a:t>
            </a:r>
            <a:r>
              <a:rPr lang="ru-RU" sz="1750" b="1" i="1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ru-RU" sz="1750" dirty="0" smtClean="0">
                <a:solidFill>
                  <a:schemeClr val="bg1"/>
                </a:solidFill>
                <a:latin typeface="Book Antiqua" pitchFamily="18" charset="0"/>
              </a:rPr>
              <a:t>– это </a:t>
            </a:r>
            <a:r>
              <a:rPr lang="ru-RU" sz="1750" dirty="0" smtClean="0">
                <a:solidFill>
                  <a:srgbClr val="000000"/>
                </a:solidFill>
                <a:latin typeface="Book Antiqua" pitchFamily="18" charset="0"/>
              </a:rPr>
              <a:t>одно </a:t>
            </a:r>
            <a:r>
              <a:rPr lang="ru-RU" sz="1750" dirty="0">
                <a:solidFill>
                  <a:srgbClr val="000000"/>
                </a:solidFill>
                <a:latin typeface="Book Antiqua" pitchFamily="18" charset="0"/>
              </a:rPr>
              <a:t>из свойств физического объекта (явления, процесса), которое является </a:t>
            </a:r>
            <a:r>
              <a:rPr lang="ru-RU" sz="1750" dirty="0" smtClean="0">
                <a:solidFill>
                  <a:srgbClr val="000000"/>
                </a:solidFill>
                <a:latin typeface="Book Antiqua" pitchFamily="18" charset="0"/>
              </a:rPr>
              <a:t>общим </a:t>
            </a:r>
            <a:r>
              <a:rPr lang="ru-RU" sz="1750" dirty="0">
                <a:solidFill>
                  <a:srgbClr val="000000"/>
                </a:solidFill>
                <a:latin typeface="Book Antiqua" pitchFamily="18" charset="0"/>
              </a:rPr>
              <a:t>в </a:t>
            </a:r>
            <a:r>
              <a:rPr lang="ru-RU" sz="1750" b="1" u="sng" dirty="0">
                <a:solidFill>
                  <a:srgbClr val="FF0000"/>
                </a:solidFill>
                <a:latin typeface="Book Antiqua" pitchFamily="18" charset="0"/>
              </a:rPr>
              <a:t>качественном</a:t>
            </a:r>
            <a:r>
              <a:rPr lang="ru-RU" sz="1750" dirty="0">
                <a:solidFill>
                  <a:srgbClr val="000000"/>
                </a:solidFill>
                <a:latin typeface="Book Antiqua" pitchFamily="18" charset="0"/>
              </a:rPr>
              <a:t> отношении для многих физических объектов, отличаясь при этом </a:t>
            </a:r>
            <a:r>
              <a:rPr lang="ru-RU" sz="1750" b="1" u="sng" dirty="0">
                <a:solidFill>
                  <a:srgbClr val="FF0000"/>
                </a:solidFill>
                <a:latin typeface="Book Antiqua" pitchFamily="18" charset="0"/>
              </a:rPr>
              <a:t>количественным</a:t>
            </a:r>
            <a:r>
              <a:rPr lang="ru-RU" sz="1750" dirty="0">
                <a:solidFill>
                  <a:srgbClr val="000000"/>
                </a:solidFill>
                <a:latin typeface="Book Antiqua" pitchFamily="18" charset="0"/>
              </a:rPr>
              <a:t> значением.</a:t>
            </a:r>
          </a:p>
        </p:txBody>
      </p:sp>
      <p:sp>
        <p:nvSpPr>
          <p:cNvPr id="93189" name="Rectangle 6"/>
          <p:cNvSpPr>
            <a:spLocks noChangeArrowheads="1"/>
          </p:cNvSpPr>
          <p:nvPr/>
        </p:nvSpPr>
        <p:spPr bwMode="auto">
          <a:xfrm>
            <a:off x="2411413" y="1458658"/>
            <a:ext cx="4176712" cy="367477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Book Antiqua" pitchFamily="18" charset="0"/>
              </a:rPr>
              <a:t>Физическая </a:t>
            </a:r>
            <a:r>
              <a:rPr lang="ru-RU" sz="2000" b="1" dirty="0" smtClean="0">
                <a:solidFill>
                  <a:srgbClr val="FF0000"/>
                </a:solidFill>
                <a:latin typeface="Book Antiqua" pitchFamily="18" charset="0"/>
              </a:rPr>
              <a:t>величина (ФВ)</a:t>
            </a:r>
            <a:endParaRPr lang="ru-RU" sz="2000" b="1" dirty="0">
              <a:solidFill>
                <a:srgbClr val="FF0000"/>
              </a:solidFill>
              <a:latin typeface="Book Antiqua" pitchFamily="18" charset="0"/>
            </a:endParaRPr>
          </a:p>
        </p:txBody>
      </p:sp>
      <p:sp>
        <p:nvSpPr>
          <p:cNvPr id="93190" name="Line 7"/>
          <p:cNvSpPr>
            <a:spLocks noChangeShapeType="1"/>
          </p:cNvSpPr>
          <p:nvPr/>
        </p:nvSpPr>
        <p:spPr bwMode="auto">
          <a:xfrm flipH="1">
            <a:off x="2124075" y="1857887"/>
            <a:ext cx="1223963" cy="28733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3191" name="Line 8"/>
          <p:cNvSpPr>
            <a:spLocks noChangeShapeType="1"/>
          </p:cNvSpPr>
          <p:nvPr/>
        </p:nvSpPr>
        <p:spPr bwMode="auto">
          <a:xfrm>
            <a:off x="5580063" y="1853110"/>
            <a:ext cx="1079500" cy="28733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3192" name="Rectangle 9"/>
          <p:cNvSpPr>
            <a:spLocks noChangeArrowheads="1"/>
          </p:cNvSpPr>
          <p:nvPr/>
        </p:nvSpPr>
        <p:spPr bwMode="auto">
          <a:xfrm>
            <a:off x="250825" y="2204864"/>
            <a:ext cx="3816350" cy="648072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b="1" dirty="0">
                <a:solidFill>
                  <a:srgbClr val="0000FF"/>
                </a:solidFill>
                <a:latin typeface="Book Antiqua" pitchFamily="18" charset="0"/>
              </a:rPr>
              <a:t>качественная </a:t>
            </a:r>
            <a:r>
              <a:rPr lang="ru-RU" sz="1600" b="1" dirty="0" smtClean="0">
                <a:solidFill>
                  <a:srgbClr val="0000FF"/>
                </a:solidFill>
                <a:latin typeface="Book Antiqua" pitchFamily="18" charset="0"/>
              </a:rPr>
              <a:t>характеристика:</a:t>
            </a: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Book Antiqua" pitchFamily="18" charset="0"/>
              </a:rPr>
              <a:t>размерность ФВ</a:t>
            </a:r>
            <a:endParaRPr lang="ru-RU" sz="2000" b="1" dirty="0">
              <a:solidFill>
                <a:srgbClr val="FF0000"/>
              </a:solidFill>
              <a:latin typeface="Book Antiqua" pitchFamily="18" charset="0"/>
            </a:endParaRPr>
          </a:p>
        </p:txBody>
      </p:sp>
      <p:sp>
        <p:nvSpPr>
          <p:cNvPr id="93193" name="Rectangle 10"/>
          <p:cNvSpPr>
            <a:spLocks noChangeArrowheads="1"/>
          </p:cNvSpPr>
          <p:nvPr/>
        </p:nvSpPr>
        <p:spPr bwMode="auto">
          <a:xfrm>
            <a:off x="4932039" y="2177661"/>
            <a:ext cx="3816674" cy="670042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b="1" dirty="0">
                <a:solidFill>
                  <a:srgbClr val="0000FF"/>
                </a:solidFill>
                <a:latin typeface="Book Antiqua" pitchFamily="18" charset="0"/>
              </a:rPr>
              <a:t>количественная </a:t>
            </a:r>
            <a:r>
              <a:rPr lang="ru-RU" sz="1600" b="1" dirty="0" smtClean="0">
                <a:solidFill>
                  <a:srgbClr val="0000FF"/>
                </a:solidFill>
                <a:latin typeface="Book Antiqua" pitchFamily="18" charset="0"/>
              </a:rPr>
              <a:t>характеристика:</a:t>
            </a: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Book Antiqua" pitchFamily="18" charset="0"/>
              </a:rPr>
              <a:t>размер ФВ</a:t>
            </a:r>
            <a:endParaRPr lang="ru-RU" sz="2000" b="1" dirty="0">
              <a:solidFill>
                <a:srgbClr val="FF0000"/>
              </a:solidFill>
              <a:latin typeface="Book Antiqua" pitchFamily="18" charset="0"/>
            </a:endParaRPr>
          </a:p>
        </p:txBody>
      </p:sp>
      <p:sp>
        <p:nvSpPr>
          <p:cNvPr id="93194" name="Line 11"/>
          <p:cNvSpPr>
            <a:spLocks noChangeShapeType="1"/>
          </p:cNvSpPr>
          <p:nvPr/>
        </p:nvSpPr>
        <p:spPr bwMode="auto">
          <a:xfrm>
            <a:off x="2137138" y="2885297"/>
            <a:ext cx="0" cy="28733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3195" name="Text Box 12"/>
          <p:cNvSpPr txBox="1">
            <a:spLocks noChangeArrowheads="1"/>
          </p:cNvSpPr>
          <p:nvPr/>
        </p:nvSpPr>
        <p:spPr bwMode="auto">
          <a:xfrm>
            <a:off x="148898" y="3073733"/>
            <a:ext cx="4999166" cy="3877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600" dirty="0" smtClean="0">
                <a:solidFill>
                  <a:srgbClr val="000000"/>
                </a:solidFill>
                <a:latin typeface="Book Antiqua" pitchFamily="18" charset="0"/>
              </a:rPr>
              <a:t>обозначение – символ </a:t>
            </a:r>
            <a:r>
              <a:rPr lang="ru-RU" sz="1600" b="1" dirty="0" err="1">
                <a:solidFill>
                  <a:srgbClr val="0000FF"/>
                </a:solidFill>
                <a:latin typeface="Book Antiqua" pitchFamily="18" charset="0"/>
              </a:rPr>
              <a:t>dim</a:t>
            </a:r>
            <a:r>
              <a:rPr lang="ru-RU" sz="1600" dirty="0">
                <a:solidFill>
                  <a:srgbClr val="0000FF"/>
                </a:solidFill>
                <a:latin typeface="Book Antiqua" pitchFamily="18" charset="0"/>
              </a:rPr>
              <a:t> </a:t>
            </a:r>
            <a:r>
              <a:rPr lang="ru-RU" sz="1600" dirty="0" smtClean="0">
                <a:solidFill>
                  <a:srgbClr val="0000FF"/>
                </a:solidFill>
                <a:latin typeface="Book Antiqua" pitchFamily="18" charset="0"/>
              </a:rPr>
              <a:t> </a:t>
            </a:r>
            <a:r>
              <a:rPr lang="ru-RU" sz="1400" i="1" dirty="0" smtClean="0">
                <a:solidFill>
                  <a:schemeClr val="bg1"/>
                </a:solidFill>
                <a:latin typeface="Book Antiqua" pitchFamily="18" charset="0"/>
              </a:rPr>
              <a:t>(от англ. </a:t>
            </a:r>
            <a:r>
              <a:rPr lang="en-US" sz="1400" i="1" dirty="0" smtClean="0">
                <a:solidFill>
                  <a:schemeClr val="bg1"/>
                </a:solidFill>
                <a:latin typeface="Book Antiqua" pitchFamily="18" charset="0"/>
              </a:rPr>
              <a:t>dimension - </a:t>
            </a:r>
            <a:r>
              <a:rPr lang="ru-RU" sz="1400" i="1" dirty="0" smtClean="0">
                <a:solidFill>
                  <a:schemeClr val="bg1"/>
                </a:solidFill>
                <a:latin typeface="Book Antiqua" pitchFamily="18" charset="0"/>
              </a:rPr>
              <a:t>размер)</a:t>
            </a:r>
            <a:endParaRPr lang="ru-RU" sz="1400" i="1" dirty="0">
              <a:solidFill>
                <a:schemeClr val="bg1"/>
              </a:solidFill>
              <a:latin typeface="Book Antiqua" pitchFamily="18" charset="0"/>
            </a:endParaRPr>
          </a:p>
          <a:p>
            <a:endParaRPr lang="ru-RU" sz="300" dirty="0">
              <a:solidFill>
                <a:srgbClr val="000000"/>
              </a:solidFill>
              <a:latin typeface="Book Antiqua" pitchFamily="18" charset="0"/>
            </a:endParaRPr>
          </a:p>
          <a:p>
            <a:r>
              <a:rPr lang="ru-RU" sz="1600" b="1" i="1" dirty="0">
                <a:solidFill>
                  <a:srgbClr val="0000FF"/>
                </a:solidFill>
                <a:latin typeface="Book Antiqua" pitchFamily="18" charset="0"/>
              </a:rPr>
              <a:t>Размерность основных величин:</a:t>
            </a:r>
          </a:p>
          <a:p>
            <a:r>
              <a:rPr lang="ru-RU" sz="1600" dirty="0" smtClean="0">
                <a:solidFill>
                  <a:srgbClr val="000000"/>
                </a:solidFill>
                <a:latin typeface="Book Antiqua" pitchFamily="18" charset="0"/>
              </a:rPr>
              <a:t>    - </a:t>
            </a:r>
            <a:r>
              <a:rPr lang="ru-RU" sz="1600" dirty="0">
                <a:solidFill>
                  <a:srgbClr val="000000"/>
                </a:solidFill>
                <a:latin typeface="Book Antiqua" pitchFamily="18" charset="0"/>
              </a:rPr>
              <a:t>длины </a:t>
            </a:r>
            <a:r>
              <a:rPr lang="en-US" sz="1600" b="1" dirty="0">
                <a:solidFill>
                  <a:srgbClr val="FF0000"/>
                </a:solidFill>
                <a:latin typeface="Book Antiqua" pitchFamily="18" charset="0"/>
              </a:rPr>
              <a:t>dim </a:t>
            </a:r>
            <a:r>
              <a:rPr lang="en-US" sz="1600" b="1" i="1" dirty="0">
                <a:solidFill>
                  <a:srgbClr val="FF0000"/>
                </a:solidFill>
                <a:latin typeface="Book Antiqua" pitchFamily="18" charset="0"/>
              </a:rPr>
              <a:t>l</a:t>
            </a:r>
            <a:r>
              <a:rPr lang="en-US" sz="1600" b="1" dirty="0">
                <a:solidFill>
                  <a:srgbClr val="FF0000"/>
                </a:solidFill>
                <a:latin typeface="Book Antiqua" pitchFamily="18" charset="0"/>
              </a:rPr>
              <a:t> = </a:t>
            </a:r>
            <a:r>
              <a:rPr lang="en-US" sz="1600" b="1" i="1" dirty="0">
                <a:solidFill>
                  <a:srgbClr val="FF0000"/>
                </a:solidFill>
                <a:latin typeface="Book Antiqua" pitchFamily="18" charset="0"/>
              </a:rPr>
              <a:t>L</a:t>
            </a:r>
            <a:r>
              <a:rPr lang="ru-RU" sz="1600" dirty="0">
                <a:solidFill>
                  <a:srgbClr val="000000"/>
                </a:solidFill>
                <a:latin typeface="Book Antiqua" pitchFamily="18" charset="0"/>
              </a:rPr>
              <a:t>, </a:t>
            </a:r>
          </a:p>
          <a:p>
            <a:r>
              <a:rPr lang="ru-RU" sz="1600" dirty="0" smtClean="0">
                <a:solidFill>
                  <a:srgbClr val="000000"/>
                </a:solidFill>
                <a:latin typeface="Book Antiqua" pitchFamily="18" charset="0"/>
              </a:rPr>
              <a:t>    - </a:t>
            </a:r>
            <a:r>
              <a:rPr lang="ru-RU" sz="1600" dirty="0">
                <a:solidFill>
                  <a:srgbClr val="000000"/>
                </a:solidFill>
                <a:latin typeface="Book Antiqua" pitchFamily="18" charset="0"/>
              </a:rPr>
              <a:t>массы </a:t>
            </a:r>
            <a:r>
              <a:rPr lang="en-US" sz="1600" b="1" dirty="0">
                <a:solidFill>
                  <a:srgbClr val="FF0000"/>
                </a:solidFill>
                <a:latin typeface="Book Antiqua" pitchFamily="18" charset="0"/>
              </a:rPr>
              <a:t>dim </a:t>
            </a:r>
            <a:r>
              <a:rPr lang="ru-RU" sz="1600" b="1" i="1" dirty="0">
                <a:solidFill>
                  <a:srgbClr val="FF0000"/>
                </a:solidFill>
                <a:latin typeface="Book Antiqua" pitchFamily="18" charset="0"/>
              </a:rPr>
              <a:t>т</a:t>
            </a:r>
            <a:r>
              <a:rPr lang="en-US" sz="1600" b="1" dirty="0">
                <a:solidFill>
                  <a:srgbClr val="FF0000"/>
                </a:solidFill>
                <a:latin typeface="Book Antiqua" pitchFamily="18" charset="0"/>
              </a:rPr>
              <a:t> = </a:t>
            </a:r>
            <a:r>
              <a:rPr lang="ru-RU" sz="1600" b="1" i="1" dirty="0">
                <a:solidFill>
                  <a:srgbClr val="FF0000"/>
                </a:solidFill>
                <a:latin typeface="Book Antiqua" pitchFamily="18" charset="0"/>
              </a:rPr>
              <a:t>М</a:t>
            </a:r>
            <a:r>
              <a:rPr lang="ru-RU" sz="1600" dirty="0">
                <a:solidFill>
                  <a:srgbClr val="000000"/>
                </a:solidFill>
                <a:latin typeface="Book Antiqua" pitchFamily="18" charset="0"/>
              </a:rPr>
              <a:t>, </a:t>
            </a:r>
            <a:endParaRPr lang="ru-RU" sz="1600" dirty="0" smtClean="0">
              <a:solidFill>
                <a:srgbClr val="000000"/>
              </a:solidFill>
              <a:latin typeface="Book Antiqua" pitchFamily="18" charset="0"/>
            </a:endParaRPr>
          </a:p>
          <a:p>
            <a:r>
              <a:rPr lang="ru-RU" sz="1600" dirty="0" smtClean="0">
                <a:solidFill>
                  <a:srgbClr val="000000"/>
                </a:solidFill>
                <a:latin typeface="Book Antiqua" pitchFamily="18" charset="0"/>
              </a:rPr>
              <a:t>    - времени </a:t>
            </a:r>
            <a:r>
              <a:rPr lang="en-US" sz="1600" b="1" dirty="0">
                <a:solidFill>
                  <a:srgbClr val="FF0000"/>
                </a:solidFill>
                <a:latin typeface="Book Antiqua" pitchFamily="18" charset="0"/>
              </a:rPr>
              <a:t>dim </a:t>
            </a:r>
            <a:r>
              <a:rPr lang="en-US" sz="1600" b="1" i="1" dirty="0">
                <a:solidFill>
                  <a:srgbClr val="FF0000"/>
                </a:solidFill>
                <a:latin typeface="Book Antiqua" pitchFamily="18" charset="0"/>
              </a:rPr>
              <a:t>t</a:t>
            </a:r>
            <a:r>
              <a:rPr lang="en-US" sz="1600" b="1" dirty="0">
                <a:solidFill>
                  <a:srgbClr val="FF0000"/>
                </a:solidFill>
                <a:latin typeface="Book Antiqua" pitchFamily="18" charset="0"/>
              </a:rPr>
              <a:t> = </a:t>
            </a:r>
            <a:r>
              <a:rPr lang="ru-RU" sz="1600" b="1" i="1" dirty="0">
                <a:solidFill>
                  <a:srgbClr val="FF0000"/>
                </a:solidFill>
                <a:latin typeface="Book Antiqua" pitchFamily="18" charset="0"/>
              </a:rPr>
              <a:t>Т</a:t>
            </a:r>
            <a:r>
              <a:rPr lang="ru-RU" sz="1600" b="1" i="1" dirty="0">
                <a:solidFill>
                  <a:srgbClr val="000000"/>
                </a:solidFill>
                <a:latin typeface="Book Antiqua" pitchFamily="18" charset="0"/>
              </a:rPr>
              <a:t>.</a:t>
            </a:r>
            <a:endParaRPr lang="ru-RU" sz="1600" b="1" i="1" dirty="0">
              <a:solidFill>
                <a:srgbClr val="000000"/>
              </a:solidFill>
            </a:endParaRPr>
          </a:p>
          <a:p>
            <a:endParaRPr lang="ru-RU" sz="300" dirty="0">
              <a:solidFill>
                <a:srgbClr val="000000"/>
              </a:solidFill>
            </a:endParaRPr>
          </a:p>
          <a:p>
            <a:r>
              <a:rPr lang="ru-RU" sz="1600" b="1" i="1" dirty="0">
                <a:solidFill>
                  <a:srgbClr val="0000FF"/>
                </a:solidFill>
                <a:latin typeface="Book Antiqua" pitchFamily="18" charset="0"/>
              </a:rPr>
              <a:t>Размерность производных величин:</a:t>
            </a:r>
          </a:p>
          <a:p>
            <a:pPr algn="ctr"/>
            <a:r>
              <a:rPr lang="de-DE" sz="1600" b="1" dirty="0" err="1">
                <a:solidFill>
                  <a:srgbClr val="FF0000"/>
                </a:solidFill>
                <a:latin typeface="Book Antiqua" pitchFamily="18" charset="0"/>
              </a:rPr>
              <a:t>dim</a:t>
            </a:r>
            <a:r>
              <a:rPr lang="de-DE" sz="1600" b="1" i="1" dirty="0">
                <a:solidFill>
                  <a:srgbClr val="FF0000"/>
                </a:solidFill>
                <a:latin typeface="Book Antiqua" pitchFamily="18" charset="0"/>
              </a:rPr>
              <a:t> Q = L</a:t>
            </a:r>
            <a:r>
              <a:rPr lang="en-US" sz="1600" b="1" baseline="30000" dirty="0">
                <a:solidFill>
                  <a:srgbClr val="FF0000"/>
                </a:solidFill>
                <a:latin typeface="Book Antiqua" pitchFamily="18" charset="0"/>
              </a:rPr>
              <a:t>α</a:t>
            </a:r>
            <a:r>
              <a:rPr lang="en-US" sz="1600" b="1" i="1" dirty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de-DE" sz="1600" b="1" i="1" dirty="0">
                <a:solidFill>
                  <a:srgbClr val="FF0000"/>
                </a:solidFill>
                <a:latin typeface="Book Antiqua" pitchFamily="18" charset="0"/>
              </a:rPr>
              <a:t>M</a:t>
            </a:r>
            <a:r>
              <a:rPr lang="en-US" sz="1600" b="1" baseline="30000" dirty="0">
                <a:solidFill>
                  <a:srgbClr val="FF0000"/>
                </a:solidFill>
                <a:latin typeface="Book Antiqua" pitchFamily="18" charset="0"/>
              </a:rPr>
              <a:t>β</a:t>
            </a:r>
            <a:r>
              <a:rPr lang="en-US" sz="1600" b="1" i="1" dirty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de-DE" sz="1600" b="1" i="1" dirty="0">
                <a:solidFill>
                  <a:srgbClr val="FF0000"/>
                </a:solidFill>
                <a:latin typeface="Book Antiqua" pitchFamily="18" charset="0"/>
              </a:rPr>
              <a:t>T </a:t>
            </a:r>
            <a:r>
              <a:rPr lang="en-US" sz="1600" b="1" baseline="30000" dirty="0">
                <a:solidFill>
                  <a:srgbClr val="FF0000"/>
                </a:solidFill>
                <a:latin typeface="Book Antiqua" pitchFamily="18" charset="0"/>
              </a:rPr>
              <a:t>γ</a:t>
            </a:r>
            <a:r>
              <a:rPr lang="en-US" sz="1600" b="1" dirty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de-DE" sz="1600" b="1" dirty="0">
                <a:solidFill>
                  <a:srgbClr val="FF0000"/>
                </a:solidFill>
                <a:latin typeface="Book Antiqua" pitchFamily="18" charset="0"/>
              </a:rPr>
              <a:t>…</a:t>
            </a:r>
            <a:r>
              <a:rPr lang="de-DE" sz="1600" b="1" dirty="0">
                <a:solidFill>
                  <a:srgbClr val="000000"/>
                </a:solidFill>
                <a:latin typeface="Book Antiqua" pitchFamily="18" charset="0"/>
              </a:rPr>
              <a:t>,</a:t>
            </a:r>
            <a:endParaRPr lang="ru-RU" sz="1600" b="1" dirty="0">
              <a:solidFill>
                <a:srgbClr val="000000"/>
              </a:solidFill>
              <a:latin typeface="Book Antiqua" pitchFamily="18" charset="0"/>
            </a:endParaRPr>
          </a:p>
          <a:p>
            <a:r>
              <a:rPr lang="ru-RU" sz="1400" dirty="0">
                <a:solidFill>
                  <a:srgbClr val="000000"/>
                </a:solidFill>
                <a:latin typeface="Book Antiqua" pitchFamily="18" charset="0"/>
              </a:rPr>
              <a:t>где  </a:t>
            </a:r>
            <a:r>
              <a:rPr lang="en-US" sz="1400" b="1" i="1" dirty="0" smtClean="0">
                <a:solidFill>
                  <a:srgbClr val="FF0000"/>
                </a:solidFill>
                <a:latin typeface="Book Antiqua" pitchFamily="18" charset="0"/>
              </a:rPr>
              <a:t>dim </a:t>
            </a:r>
            <a:r>
              <a:rPr lang="en-US" sz="1400" b="1" i="1" dirty="0">
                <a:solidFill>
                  <a:srgbClr val="FF0000"/>
                </a:solidFill>
                <a:latin typeface="Book Antiqua" pitchFamily="18" charset="0"/>
              </a:rPr>
              <a:t>Q</a:t>
            </a:r>
            <a:r>
              <a:rPr lang="ru-RU" sz="1400" dirty="0">
                <a:solidFill>
                  <a:srgbClr val="000000"/>
                </a:solidFill>
                <a:latin typeface="Book Antiqua" pitchFamily="18" charset="0"/>
              </a:rPr>
              <a:t> – размерность какой-либо физической величины </a:t>
            </a:r>
            <a:r>
              <a:rPr lang="en-US" sz="1400" b="1" i="1" dirty="0">
                <a:solidFill>
                  <a:srgbClr val="FF0000"/>
                </a:solidFill>
                <a:latin typeface="Book Antiqua" pitchFamily="18" charset="0"/>
              </a:rPr>
              <a:t>Q</a:t>
            </a:r>
            <a:r>
              <a:rPr lang="ru-RU" sz="1400" dirty="0">
                <a:solidFill>
                  <a:srgbClr val="000000"/>
                </a:solidFill>
                <a:latin typeface="Book Antiqua" pitchFamily="18" charset="0"/>
              </a:rPr>
              <a:t>; </a:t>
            </a:r>
            <a:endParaRPr lang="ru-RU" sz="1400" dirty="0" smtClean="0">
              <a:solidFill>
                <a:srgbClr val="000000"/>
              </a:solidFill>
              <a:latin typeface="Book Antiqua" pitchFamily="18" charset="0"/>
            </a:endParaRPr>
          </a:p>
          <a:p>
            <a:r>
              <a:rPr lang="en-US" sz="1400" b="1" i="1" dirty="0" smtClean="0">
                <a:solidFill>
                  <a:srgbClr val="FF0000"/>
                </a:solidFill>
                <a:latin typeface="Book Antiqua" pitchFamily="18" charset="0"/>
              </a:rPr>
              <a:t>L</a:t>
            </a:r>
            <a:r>
              <a:rPr lang="ru-RU" sz="1400" b="1" dirty="0">
                <a:solidFill>
                  <a:srgbClr val="FF0000"/>
                </a:solidFill>
                <a:latin typeface="Book Antiqua" pitchFamily="18" charset="0"/>
              </a:rPr>
              <a:t>, </a:t>
            </a:r>
            <a:r>
              <a:rPr lang="en-US" sz="1400" b="1" i="1" dirty="0">
                <a:solidFill>
                  <a:srgbClr val="FF0000"/>
                </a:solidFill>
                <a:latin typeface="Book Antiqua" pitchFamily="18" charset="0"/>
              </a:rPr>
              <a:t>M</a:t>
            </a:r>
            <a:r>
              <a:rPr lang="ru-RU" sz="1400" b="1" dirty="0">
                <a:solidFill>
                  <a:srgbClr val="FF0000"/>
                </a:solidFill>
                <a:latin typeface="Book Antiqua" pitchFamily="18" charset="0"/>
              </a:rPr>
              <a:t>, </a:t>
            </a:r>
            <a:r>
              <a:rPr lang="en-US" sz="1400" b="1" i="1" dirty="0">
                <a:solidFill>
                  <a:srgbClr val="FF0000"/>
                </a:solidFill>
                <a:latin typeface="Book Antiqua" pitchFamily="18" charset="0"/>
              </a:rPr>
              <a:t>T</a:t>
            </a:r>
            <a:r>
              <a:rPr lang="en-US" sz="1400" b="1" dirty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ru-RU" sz="1400" b="1" dirty="0">
                <a:solidFill>
                  <a:srgbClr val="FF0000"/>
                </a:solidFill>
                <a:latin typeface="Book Antiqua" pitchFamily="18" charset="0"/>
              </a:rPr>
              <a:t>… </a:t>
            </a:r>
            <a:r>
              <a:rPr lang="ru-RU" sz="1400" dirty="0">
                <a:solidFill>
                  <a:srgbClr val="000000"/>
                </a:solidFill>
                <a:latin typeface="Book Antiqua" pitchFamily="18" charset="0"/>
              </a:rPr>
              <a:t>– размерности основных физических величин;  </a:t>
            </a:r>
            <a:endParaRPr lang="ru-RU" sz="1400" dirty="0" smtClean="0">
              <a:solidFill>
                <a:srgbClr val="000000"/>
              </a:solidFill>
              <a:latin typeface="Book Antiqua" pitchFamily="18" charset="0"/>
            </a:endParaRPr>
          </a:p>
          <a:p>
            <a:r>
              <a:rPr lang="en-US" sz="1400" b="1" dirty="0" smtClean="0">
                <a:solidFill>
                  <a:srgbClr val="FF0000"/>
                </a:solidFill>
                <a:latin typeface="Book Antiqua" pitchFamily="18" charset="0"/>
              </a:rPr>
              <a:t>α</a:t>
            </a:r>
            <a:r>
              <a:rPr lang="ru-RU" sz="1400" b="1" dirty="0">
                <a:solidFill>
                  <a:srgbClr val="FF0000"/>
                </a:solidFill>
                <a:latin typeface="Book Antiqua" pitchFamily="18" charset="0"/>
              </a:rPr>
              <a:t>, </a:t>
            </a:r>
            <a:r>
              <a:rPr lang="en-US" sz="1400" b="1" dirty="0">
                <a:solidFill>
                  <a:srgbClr val="FF0000"/>
                </a:solidFill>
                <a:latin typeface="Book Antiqua" pitchFamily="18" charset="0"/>
              </a:rPr>
              <a:t>β</a:t>
            </a:r>
            <a:r>
              <a:rPr lang="ru-RU" sz="1400" b="1" dirty="0">
                <a:solidFill>
                  <a:srgbClr val="FF0000"/>
                </a:solidFill>
                <a:latin typeface="Book Antiqua" pitchFamily="18" charset="0"/>
              </a:rPr>
              <a:t>, </a:t>
            </a:r>
            <a:r>
              <a:rPr lang="en-US" sz="1400" b="1" dirty="0">
                <a:solidFill>
                  <a:srgbClr val="FF0000"/>
                </a:solidFill>
                <a:latin typeface="Book Antiqua" pitchFamily="18" charset="0"/>
              </a:rPr>
              <a:t>γ</a:t>
            </a:r>
            <a:r>
              <a:rPr lang="ru-RU" sz="1400" b="1" dirty="0">
                <a:solidFill>
                  <a:srgbClr val="FF0000"/>
                </a:solidFill>
                <a:latin typeface="Book Antiqua" pitchFamily="18" charset="0"/>
              </a:rPr>
              <a:t> … </a:t>
            </a:r>
            <a:r>
              <a:rPr lang="ru-RU" sz="1400" dirty="0">
                <a:solidFill>
                  <a:srgbClr val="000000"/>
                </a:solidFill>
                <a:latin typeface="Book Antiqua" pitchFamily="18" charset="0"/>
              </a:rPr>
              <a:t>– показатели </a:t>
            </a:r>
            <a:r>
              <a:rPr lang="ru-RU" sz="1400" dirty="0" smtClean="0">
                <a:solidFill>
                  <a:srgbClr val="000000"/>
                </a:solidFill>
                <a:latin typeface="Book Antiqua" pitchFamily="18" charset="0"/>
              </a:rPr>
              <a:t>размерности (показатели степени, в которую возведены размерности основных величин). </a:t>
            </a:r>
          </a:p>
          <a:p>
            <a:r>
              <a:rPr lang="ru-RU" sz="1400" dirty="0" smtClean="0">
                <a:solidFill>
                  <a:srgbClr val="000000"/>
                </a:solidFill>
                <a:latin typeface="Book Antiqua" pitchFamily="18" charset="0"/>
              </a:rPr>
              <a:t>Каждый </a:t>
            </a:r>
            <a:r>
              <a:rPr lang="ru-RU" sz="1400" dirty="0">
                <a:solidFill>
                  <a:srgbClr val="000000"/>
                </a:solidFill>
                <a:latin typeface="Book Antiqua" pitchFamily="18" charset="0"/>
              </a:rPr>
              <a:t>из показателей размерности может быть положительным или отрицательным,</a:t>
            </a:r>
            <a:r>
              <a:rPr lang="ru-RU" sz="1400" b="1" dirty="0">
                <a:solidFill>
                  <a:srgbClr val="000000"/>
                </a:solidFill>
                <a:latin typeface="Book Antiqua" pitchFamily="18" charset="0"/>
              </a:rPr>
              <a:t> целым или дробным числом, нулем.</a:t>
            </a:r>
          </a:p>
        </p:txBody>
      </p:sp>
      <p:sp>
        <p:nvSpPr>
          <p:cNvPr id="93196" name="Text Box 13"/>
          <p:cNvSpPr txBox="1">
            <a:spLocks noChangeArrowheads="1"/>
          </p:cNvSpPr>
          <p:nvPr/>
        </p:nvSpPr>
        <p:spPr bwMode="auto">
          <a:xfrm>
            <a:off x="5148064" y="3140968"/>
            <a:ext cx="3956077" cy="2185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600" dirty="0" smtClean="0">
                <a:solidFill>
                  <a:srgbClr val="000000"/>
                </a:solidFill>
                <a:latin typeface="Book Antiqua" pitchFamily="18" charset="0"/>
              </a:rPr>
              <a:t>значение </a:t>
            </a:r>
            <a:r>
              <a:rPr lang="ru-RU" sz="1600" dirty="0">
                <a:solidFill>
                  <a:srgbClr val="000000"/>
                </a:solidFill>
                <a:latin typeface="Book Antiqua" pitchFamily="18" charset="0"/>
              </a:rPr>
              <a:t>величины получают в результате ее измерения или вычисления в соответствии </a:t>
            </a:r>
            <a:r>
              <a:rPr lang="ru-RU" sz="1600" b="1" dirty="0">
                <a:solidFill>
                  <a:srgbClr val="000000"/>
                </a:solidFill>
                <a:latin typeface="Book Antiqua" pitchFamily="18" charset="0"/>
              </a:rPr>
              <a:t>с </a:t>
            </a:r>
            <a:endParaRPr lang="ru-RU" sz="1600" b="1" dirty="0" smtClean="0">
              <a:solidFill>
                <a:srgbClr val="000000"/>
              </a:solidFill>
              <a:latin typeface="Book Antiqua" pitchFamily="18" charset="0"/>
            </a:endParaRPr>
          </a:p>
          <a:p>
            <a:r>
              <a:rPr lang="ru-RU" sz="1600" b="1" i="1" dirty="0" smtClean="0">
                <a:solidFill>
                  <a:srgbClr val="0000FF"/>
                </a:solidFill>
                <a:latin typeface="Book Antiqua" pitchFamily="18" charset="0"/>
              </a:rPr>
              <a:t>основным уравнением измерения</a:t>
            </a:r>
            <a:r>
              <a:rPr lang="ru-RU" sz="1600" b="1" dirty="0" smtClean="0">
                <a:solidFill>
                  <a:srgbClr val="0000FF"/>
                </a:solidFill>
                <a:latin typeface="Book Antiqua" pitchFamily="18" charset="0"/>
              </a:rPr>
              <a:t>: </a:t>
            </a:r>
            <a:endParaRPr lang="en-US" sz="1600" b="1" i="1" dirty="0" smtClean="0">
              <a:solidFill>
                <a:srgbClr val="0000FF"/>
              </a:solidFill>
              <a:latin typeface="Book Antiqua" pitchFamily="18" charset="0"/>
            </a:endParaRPr>
          </a:p>
          <a:p>
            <a:pPr algn="ctr"/>
            <a:r>
              <a:rPr lang="en-US" sz="1600" b="1" i="1" dirty="0" smtClean="0">
                <a:solidFill>
                  <a:srgbClr val="FF0000"/>
                </a:solidFill>
                <a:latin typeface="Book Antiqua" pitchFamily="18" charset="0"/>
              </a:rPr>
              <a:t>Q</a:t>
            </a:r>
            <a:r>
              <a:rPr lang="en-US" sz="1600" b="1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en-US" sz="1600" b="1" dirty="0">
                <a:solidFill>
                  <a:srgbClr val="FF0000"/>
                </a:solidFill>
                <a:latin typeface="Book Antiqua" pitchFamily="18" charset="0"/>
              </a:rPr>
              <a:t>= </a:t>
            </a:r>
            <a:r>
              <a:rPr lang="en-US" sz="1600" b="1" i="1" dirty="0">
                <a:solidFill>
                  <a:srgbClr val="FF0000"/>
                </a:solidFill>
                <a:latin typeface="Book Antiqua" pitchFamily="18" charset="0"/>
              </a:rPr>
              <a:t>X</a:t>
            </a:r>
            <a:r>
              <a:rPr lang="en-US" sz="1600" b="1" dirty="0">
                <a:solidFill>
                  <a:srgbClr val="FF0000"/>
                </a:solidFill>
                <a:latin typeface="Book Antiqua" pitchFamily="18" charset="0"/>
              </a:rPr>
              <a:t> [</a:t>
            </a:r>
            <a:r>
              <a:rPr lang="en-US" sz="1600" b="1" i="1" dirty="0">
                <a:solidFill>
                  <a:srgbClr val="FF0000"/>
                </a:solidFill>
                <a:latin typeface="Book Antiqua" pitchFamily="18" charset="0"/>
              </a:rPr>
              <a:t>Q</a:t>
            </a:r>
            <a:r>
              <a:rPr lang="en-US" sz="1600" b="1" dirty="0">
                <a:solidFill>
                  <a:srgbClr val="FF0000"/>
                </a:solidFill>
                <a:latin typeface="Book Antiqua" pitchFamily="18" charset="0"/>
              </a:rPr>
              <a:t>],</a:t>
            </a:r>
            <a:endParaRPr lang="ru-RU" sz="1600" b="1" dirty="0">
              <a:solidFill>
                <a:srgbClr val="FF0000"/>
              </a:solidFill>
              <a:latin typeface="Book Antiqua" pitchFamily="18" charset="0"/>
            </a:endParaRPr>
          </a:p>
          <a:p>
            <a:pPr algn="just"/>
            <a:r>
              <a:rPr lang="ru-RU" sz="1400" dirty="0">
                <a:solidFill>
                  <a:srgbClr val="000000"/>
                </a:solidFill>
                <a:latin typeface="Book Antiqua" pitchFamily="18" charset="0"/>
              </a:rPr>
              <a:t>где </a:t>
            </a:r>
            <a:r>
              <a:rPr lang="ru-RU" sz="1400" b="1" i="1" dirty="0">
                <a:solidFill>
                  <a:srgbClr val="FF0000"/>
                </a:solidFill>
                <a:latin typeface="Book Antiqua" pitchFamily="18" charset="0"/>
              </a:rPr>
              <a:t>Q</a:t>
            </a:r>
            <a:r>
              <a:rPr lang="ru-RU" sz="1400" dirty="0">
                <a:solidFill>
                  <a:srgbClr val="000000"/>
                </a:solidFill>
                <a:latin typeface="Book Antiqua" pitchFamily="18" charset="0"/>
              </a:rPr>
              <a:t> - значение величины; </a:t>
            </a:r>
            <a:endParaRPr lang="ru-RU" sz="1400" dirty="0" smtClean="0">
              <a:solidFill>
                <a:srgbClr val="000000"/>
              </a:solidFill>
              <a:latin typeface="Book Antiqua" pitchFamily="18" charset="0"/>
            </a:endParaRPr>
          </a:p>
          <a:p>
            <a:r>
              <a:rPr lang="ru-RU" sz="1400" i="1" dirty="0" smtClean="0">
                <a:solidFill>
                  <a:srgbClr val="000000"/>
                </a:solidFill>
                <a:latin typeface="Book Antiqua" pitchFamily="18" charset="0"/>
              </a:rPr>
              <a:t>       </a:t>
            </a:r>
            <a:r>
              <a:rPr lang="ru-RU" sz="1400" b="1" i="1" dirty="0" smtClean="0">
                <a:solidFill>
                  <a:srgbClr val="FF0000"/>
                </a:solidFill>
                <a:latin typeface="Book Antiqua" pitchFamily="18" charset="0"/>
              </a:rPr>
              <a:t>X</a:t>
            </a:r>
            <a:r>
              <a:rPr lang="ru-RU" sz="1400" dirty="0" smtClean="0">
                <a:solidFill>
                  <a:srgbClr val="000000"/>
                </a:solidFill>
                <a:latin typeface="Book Antiqua" pitchFamily="18" charset="0"/>
              </a:rPr>
              <a:t> </a:t>
            </a:r>
            <a:r>
              <a:rPr lang="ru-RU" sz="1400" dirty="0">
                <a:solidFill>
                  <a:srgbClr val="000000"/>
                </a:solidFill>
                <a:latin typeface="Book Antiqua" pitchFamily="18" charset="0"/>
              </a:rPr>
              <a:t>- числовое значение измеряемой </a:t>
            </a:r>
            <a:r>
              <a:rPr lang="ru-RU" sz="1400" dirty="0" smtClean="0">
                <a:solidFill>
                  <a:srgbClr val="000000"/>
                </a:solidFill>
                <a:latin typeface="Book Antiqua" pitchFamily="18" charset="0"/>
              </a:rPr>
              <a:t> величины </a:t>
            </a:r>
            <a:r>
              <a:rPr lang="ru-RU" sz="1400" dirty="0">
                <a:solidFill>
                  <a:srgbClr val="000000"/>
                </a:solidFill>
                <a:latin typeface="Book Antiqua" pitchFamily="18" charset="0"/>
              </a:rPr>
              <a:t>в принятой единице; </a:t>
            </a:r>
            <a:endParaRPr lang="ru-RU" sz="1400" dirty="0" smtClean="0">
              <a:solidFill>
                <a:srgbClr val="000000"/>
              </a:solidFill>
              <a:latin typeface="Book Antiqua" pitchFamily="18" charset="0"/>
            </a:endParaRPr>
          </a:p>
          <a:p>
            <a:r>
              <a:rPr lang="ru-RU" sz="1400" dirty="0" smtClean="0">
                <a:solidFill>
                  <a:srgbClr val="000000"/>
                </a:solidFill>
                <a:latin typeface="Book Antiqua" pitchFamily="18" charset="0"/>
              </a:rPr>
              <a:t>       </a:t>
            </a:r>
            <a:r>
              <a:rPr lang="ru-RU" sz="1400" b="1" dirty="0" smtClean="0">
                <a:solidFill>
                  <a:srgbClr val="FF0000"/>
                </a:solidFill>
                <a:latin typeface="Book Antiqua" pitchFamily="18" charset="0"/>
              </a:rPr>
              <a:t>[</a:t>
            </a:r>
            <a:r>
              <a:rPr lang="ru-RU" sz="1400" b="1" i="1" dirty="0">
                <a:solidFill>
                  <a:srgbClr val="FF0000"/>
                </a:solidFill>
                <a:latin typeface="Book Antiqua" pitchFamily="18" charset="0"/>
              </a:rPr>
              <a:t>Q</a:t>
            </a:r>
            <a:r>
              <a:rPr lang="ru-RU" sz="1400" b="1" dirty="0">
                <a:solidFill>
                  <a:srgbClr val="FF0000"/>
                </a:solidFill>
                <a:latin typeface="Book Antiqua" pitchFamily="18" charset="0"/>
              </a:rPr>
              <a:t>] </a:t>
            </a:r>
            <a:r>
              <a:rPr lang="ru-RU" sz="1400" dirty="0">
                <a:solidFill>
                  <a:srgbClr val="000000"/>
                </a:solidFill>
                <a:latin typeface="Book Antiqua" pitchFamily="18" charset="0"/>
              </a:rPr>
              <a:t>- выбранная для измерения единица.  </a:t>
            </a:r>
          </a:p>
        </p:txBody>
      </p:sp>
      <p:sp>
        <p:nvSpPr>
          <p:cNvPr id="93197" name="Line 14"/>
          <p:cNvSpPr>
            <a:spLocks noChangeShapeType="1"/>
          </p:cNvSpPr>
          <p:nvPr/>
        </p:nvSpPr>
        <p:spPr bwMode="auto">
          <a:xfrm>
            <a:off x="6876256" y="2925638"/>
            <a:ext cx="0" cy="28733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1703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15516" y="573088"/>
            <a:ext cx="8712968" cy="6168279"/>
          </a:xfrm>
          <a:solidFill>
            <a:schemeClr val="tx1"/>
          </a:solidFill>
        </p:spPr>
        <p:txBody>
          <a:bodyPr wrap="square" anchor="t" anchorCtr="0">
            <a:noAutofit/>
          </a:bodyPr>
          <a:lstStyle/>
          <a:p>
            <a:pPr marL="0" indent="0" algn="just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200" b="1" i="1" dirty="0">
                <a:solidFill>
                  <a:srgbClr val="1D08B8"/>
                </a:solidFill>
              </a:rPr>
              <a:t>Размерность</a:t>
            </a:r>
            <a:r>
              <a:rPr lang="ru-RU" altLang="ru-RU" sz="2200" dirty="0">
                <a:solidFill>
                  <a:schemeClr val="bg1"/>
                </a:solidFill>
              </a:rPr>
              <a:t> служит формализованным отражением качественного различия между измеряемыми физическими величинами.</a:t>
            </a:r>
            <a:endParaRPr lang="en-US" altLang="ru-RU" sz="2200" dirty="0">
              <a:solidFill>
                <a:schemeClr val="bg1"/>
              </a:solidFill>
            </a:endParaRPr>
          </a:p>
          <a:p>
            <a:pPr marL="0" indent="0" algn="just"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altLang="ru-RU" sz="1200" dirty="0">
              <a:solidFill>
                <a:schemeClr val="bg1"/>
              </a:solidFill>
            </a:endParaRPr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200" b="1" i="1" dirty="0">
                <a:solidFill>
                  <a:srgbClr val="FF0000"/>
                </a:solidFill>
              </a:rPr>
              <a:t>Размерность физической величины</a:t>
            </a:r>
            <a:r>
              <a:rPr lang="ru-RU" altLang="ru-RU" sz="2200" i="1" dirty="0">
                <a:solidFill>
                  <a:srgbClr val="FF0000"/>
                </a:solidFill>
              </a:rPr>
              <a:t> </a:t>
            </a:r>
            <a:r>
              <a:rPr lang="en-US" altLang="ru-RU" sz="2200" b="1" i="1" dirty="0">
                <a:solidFill>
                  <a:srgbClr val="1D08B8"/>
                </a:solidFill>
              </a:rPr>
              <a:t>dim Q</a:t>
            </a:r>
            <a:r>
              <a:rPr lang="ru-RU" altLang="ru-RU" sz="2200" dirty="0">
                <a:solidFill>
                  <a:schemeClr val="bg1"/>
                </a:solidFill>
              </a:rPr>
              <a:t> – выражение в форме степенного многочлена, составленного из произведений символов основных физических величин в различных степенях и отражающее связь данной ФВ с ФВ, принятыми в данной системе за основные с </a:t>
            </a:r>
            <a:r>
              <a:rPr lang="ru-RU" altLang="ru-RU" sz="2200" u="sng" dirty="0">
                <a:solidFill>
                  <a:schemeClr val="bg1"/>
                </a:solidFill>
              </a:rPr>
              <a:t>коэффициентом пропорциональности</a:t>
            </a:r>
            <a:r>
              <a:rPr lang="ru-RU" altLang="ru-RU" sz="2200" dirty="0">
                <a:solidFill>
                  <a:schemeClr val="bg1"/>
                </a:solidFill>
              </a:rPr>
              <a:t>, </a:t>
            </a:r>
            <a:r>
              <a:rPr lang="ru-RU" altLang="ru-RU" sz="2200" b="1" dirty="0">
                <a:solidFill>
                  <a:srgbClr val="1D08B8"/>
                </a:solidFill>
              </a:rPr>
              <a:t>равным 1</a:t>
            </a:r>
            <a:r>
              <a:rPr lang="ru-RU" altLang="ru-RU" sz="2200" dirty="0">
                <a:solidFill>
                  <a:schemeClr val="bg1"/>
                </a:solidFill>
              </a:rPr>
              <a:t>: </a:t>
            </a:r>
            <a:endParaRPr lang="ru-RU" altLang="ru-RU" sz="2200" dirty="0" smtClean="0">
              <a:solidFill>
                <a:schemeClr val="bg1"/>
              </a:solidFill>
            </a:endParaRPr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ru-RU" sz="2200" dirty="0" smtClean="0">
                <a:solidFill>
                  <a:schemeClr val="bg1"/>
                </a:solidFill>
              </a:rPr>
              <a:t>                                      </a:t>
            </a:r>
            <a:r>
              <a:rPr lang="ru-RU" altLang="ru-RU" sz="2200" dirty="0" smtClean="0">
                <a:solidFill>
                  <a:schemeClr val="bg1"/>
                </a:solidFill>
              </a:rPr>
              <a:t>                      </a:t>
            </a:r>
            <a:r>
              <a:rPr lang="en-US" altLang="ru-RU" sz="2200" dirty="0" smtClean="0">
                <a:solidFill>
                  <a:schemeClr val="bg1"/>
                </a:solidFill>
              </a:rPr>
              <a:t> </a:t>
            </a:r>
            <a:r>
              <a:rPr lang="ru-RU" altLang="ru-RU" sz="2200" dirty="0">
                <a:solidFill>
                  <a:schemeClr val="bg1"/>
                </a:solidFill>
              </a:rPr>
              <a:t>, </a:t>
            </a:r>
          </a:p>
          <a:p>
            <a:pPr marL="0" indent="0" algn="just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200" dirty="0">
                <a:solidFill>
                  <a:schemeClr val="bg1"/>
                </a:solidFill>
              </a:rPr>
              <a:t>где </a:t>
            </a:r>
            <a:r>
              <a:rPr lang="en-US" altLang="ru-RU" sz="2200" i="1" dirty="0">
                <a:solidFill>
                  <a:schemeClr val="bg1"/>
                </a:solidFill>
              </a:rPr>
              <a:t>L</a:t>
            </a:r>
            <a:r>
              <a:rPr lang="ru-RU" altLang="ru-RU" sz="2200" dirty="0">
                <a:solidFill>
                  <a:schemeClr val="bg1"/>
                </a:solidFill>
              </a:rPr>
              <a:t>,</a:t>
            </a:r>
            <a:r>
              <a:rPr lang="ru-RU" altLang="ru-RU" sz="2200" i="1" dirty="0">
                <a:solidFill>
                  <a:schemeClr val="bg1"/>
                </a:solidFill>
              </a:rPr>
              <a:t> </a:t>
            </a:r>
            <a:r>
              <a:rPr lang="en-US" altLang="ru-RU" sz="2200" i="1" dirty="0">
                <a:solidFill>
                  <a:schemeClr val="bg1"/>
                </a:solidFill>
              </a:rPr>
              <a:t>M</a:t>
            </a:r>
            <a:r>
              <a:rPr lang="ru-RU" altLang="ru-RU" sz="2200" dirty="0">
                <a:solidFill>
                  <a:schemeClr val="bg1"/>
                </a:solidFill>
              </a:rPr>
              <a:t>,</a:t>
            </a:r>
            <a:r>
              <a:rPr lang="ru-RU" altLang="ru-RU" sz="2200" i="1" dirty="0">
                <a:solidFill>
                  <a:schemeClr val="bg1"/>
                </a:solidFill>
              </a:rPr>
              <a:t> </a:t>
            </a:r>
            <a:r>
              <a:rPr lang="en-US" altLang="ru-RU" sz="2200" i="1" dirty="0">
                <a:solidFill>
                  <a:schemeClr val="bg1"/>
                </a:solidFill>
              </a:rPr>
              <a:t>T</a:t>
            </a:r>
            <a:r>
              <a:rPr lang="ru-RU" altLang="ru-RU" sz="2200" dirty="0">
                <a:solidFill>
                  <a:schemeClr val="bg1"/>
                </a:solidFill>
              </a:rPr>
              <a:t>,</a:t>
            </a:r>
            <a:r>
              <a:rPr lang="ru-RU" altLang="ru-RU" sz="2200" i="1" dirty="0">
                <a:solidFill>
                  <a:schemeClr val="bg1"/>
                </a:solidFill>
              </a:rPr>
              <a:t> </a:t>
            </a:r>
            <a:r>
              <a:rPr lang="en-US" altLang="ru-RU" sz="2200" i="1" dirty="0">
                <a:solidFill>
                  <a:schemeClr val="bg1"/>
                </a:solidFill>
              </a:rPr>
              <a:t>I</a:t>
            </a:r>
            <a:r>
              <a:rPr lang="ru-RU" altLang="ru-RU" sz="2200" dirty="0">
                <a:solidFill>
                  <a:schemeClr val="bg1"/>
                </a:solidFill>
              </a:rPr>
              <a:t> – размерности соответствующих основных ФВ</a:t>
            </a:r>
            <a:r>
              <a:rPr lang="ru-RU" altLang="ru-RU" sz="2200" dirty="0" smtClean="0">
                <a:solidFill>
                  <a:schemeClr val="bg1"/>
                </a:solidFill>
              </a:rPr>
              <a:t>;</a:t>
            </a:r>
            <a:endParaRPr lang="en-US" altLang="ru-RU" sz="2200" dirty="0">
              <a:solidFill>
                <a:schemeClr val="bg1"/>
              </a:solidFill>
            </a:endParaRPr>
          </a:p>
          <a:p>
            <a:pPr marL="0" indent="0" algn="just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200" dirty="0">
                <a:solidFill>
                  <a:schemeClr val="bg1"/>
                </a:solidFill>
              </a:rPr>
              <a:t>  </a:t>
            </a:r>
            <a:r>
              <a:rPr lang="en-US" altLang="ru-RU" sz="2200" dirty="0">
                <a:solidFill>
                  <a:schemeClr val="bg1"/>
                </a:solidFill>
              </a:rPr>
              <a:t>                   </a:t>
            </a:r>
            <a:r>
              <a:rPr lang="ru-RU" altLang="ru-RU" sz="2200" dirty="0">
                <a:solidFill>
                  <a:schemeClr val="bg1"/>
                </a:solidFill>
              </a:rPr>
              <a:t> – </a:t>
            </a:r>
            <a:r>
              <a:rPr lang="ru-RU" altLang="ru-RU" sz="2200" i="1" dirty="0">
                <a:solidFill>
                  <a:schemeClr val="bg1"/>
                </a:solidFill>
              </a:rPr>
              <a:t>показателем размерности</a:t>
            </a:r>
            <a:r>
              <a:rPr lang="ru-RU" altLang="ru-RU" sz="2200" dirty="0">
                <a:solidFill>
                  <a:schemeClr val="bg1"/>
                </a:solidFill>
              </a:rPr>
              <a:t>.  </a:t>
            </a:r>
            <a:endParaRPr lang="en-US" altLang="ru-RU" sz="2200" dirty="0">
              <a:solidFill>
                <a:schemeClr val="bg1"/>
              </a:solidFill>
            </a:endParaRPr>
          </a:p>
          <a:p>
            <a:pPr marL="0" indent="0" algn="just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ru-RU" sz="1200" dirty="0">
              <a:solidFill>
                <a:schemeClr val="bg1"/>
              </a:solidFill>
            </a:endParaRPr>
          </a:p>
          <a:p>
            <a:pPr marL="0" indent="0" algn="just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200" dirty="0">
                <a:solidFill>
                  <a:schemeClr val="bg1"/>
                </a:solidFill>
              </a:rPr>
              <a:t>Каждый из показателей размерности может быть </a:t>
            </a:r>
            <a:r>
              <a:rPr lang="ru-RU" altLang="ru-RU" sz="2200" b="1" dirty="0">
                <a:solidFill>
                  <a:srgbClr val="1D08B8"/>
                </a:solidFill>
              </a:rPr>
              <a:t>положительным</a:t>
            </a:r>
            <a:r>
              <a:rPr lang="ru-RU" altLang="ru-RU" sz="2200" dirty="0">
                <a:solidFill>
                  <a:schemeClr val="bg1"/>
                </a:solidFill>
              </a:rPr>
              <a:t> или </a:t>
            </a:r>
            <a:r>
              <a:rPr lang="ru-RU" altLang="ru-RU" sz="2200" b="1" dirty="0">
                <a:solidFill>
                  <a:srgbClr val="1D08B8"/>
                </a:solidFill>
              </a:rPr>
              <a:t>отрицательным</a:t>
            </a:r>
            <a:r>
              <a:rPr lang="ru-RU" altLang="ru-RU" sz="2200" dirty="0">
                <a:solidFill>
                  <a:schemeClr val="bg1"/>
                </a:solidFill>
              </a:rPr>
              <a:t>, </a:t>
            </a:r>
            <a:r>
              <a:rPr lang="ru-RU" altLang="ru-RU" sz="2200" b="1" dirty="0">
                <a:solidFill>
                  <a:srgbClr val="1D08B8"/>
                </a:solidFill>
              </a:rPr>
              <a:t>целым</a:t>
            </a:r>
            <a:r>
              <a:rPr lang="ru-RU" altLang="ru-RU" sz="2200" dirty="0">
                <a:solidFill>
                  <a:schemeClr val="bg1"/>
                </a:solidFill>
              </a:rPr>
              <a:t> или </a:t>
            </a:r>
            <a:r>
              <a:rPr lang="ru-RU" altLang="ru-RU" sz="2200" b="1" dirty="0">
                <a:solidFill>
                  <a:srgbClr val="1D08B8"/>
                </a:solidFill>
              </a:rPr>
              <a:t>дробным числом</a:t>
            </a:r>
            <a:r>
              <a:rPr lang="ru-RU" altLang="ru-RU" sz="2200" dirty="0">
                <a:solidFill>
                  <a:schemeClr val="bg1"/>
                </a:solidFill>
              </a:rPr>
              <a:t>, </a:t>
            </a:r>
            <a:r>
              <a:rPr lang="ru-RU" altLang="ru-RU" sz="2200" b="1" dirty="0">
                <a:solidFill>
                  <a:srgbClr val="1D08B8"/>
                </a:solidFill>
              </a:rPr>
              <a:t>нулём</a:t>
            </a:r>
            <a:r>
              <a:rPr lang="ru-RU" altLang="ru-RU" sz="2200" dirty="0">
                <a:solidFill>
                  <a:schemeClr val="bg1"/>
                </a:solidFill>
              </a:rPr>
              <a:t>. </a:t>
            </a:r>
            <a:endParaRPr lang="en-US" altLang="ru-RU" sz="2200" dirty="0">
              <a:solidFill>
                <a:schemeClr val="bg1"/>
              </a:solidFill>
            </a:endParaRPr>
          </a:p>
          <a:p>
            <a:pPr marL="0" indent="0" algn="just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200" u="sng" dirty="0">
                <a:solidFill>
                  <a:schemeClr val="bg1"/>
                </a:solidFill>
              </a:rPr>
              <a:t>Если все показатели размерности</a:t>
            </a:r>
            <a:r>
              <a:rPr lang="ru-RU" altLang="ru-RU" sz="2200" dirty="0">
                <a:solidFill>
                  <a:schemeClr val="bg1"/>
                </a:solidFill>
              </a:rPr>
              <a:t> </a:t>
            </a:r>
            <a:r>
              <a:rPr lang="ru-RU" altLang="ru-RU" sz="2200" b="1" dirty="0">
                <a:solidFill>
                  <a:srgbClr val="1D08B8"/>
                </a:solidFill>
              </a:rPr>
              <a:t>равны нулю</a:t>
            </a:r>
            <a:r>
              <a:rPr lang="ru-RU" altLang="ru-RU" sz="2200" dirty="0">
                <a:solidFill>
                  <a:schemeClr val="bg1"/>
                </a:solidFill>
              </a:rPr>
              <a:t>, то такую величину называют </a:t>
            </a:r>
            <a:r>
              <a:rPr lang="ru-RU" altLang="ru-RU" sz="2200" b="1" i="1" dirty="0">
                <a:solidFill>
                  <a:srgbClr val="FF0000"/>
                </a:solidFill>
              </a:rPr>
              <a:t>безразмерной</a:t>
            </a:r>
            <a:r>
              <a:rPr lang="ru-RU" altLang="ru-RU" sz="2200" dirty="0">
                <a:solidFill>
                  <a:schemeClr val="bg1"/>
                </a:solidFill>
              </a:rPr>
              <a:t>. </a:t>
            </a:r>
          </a:p>
        </p:txBody>
      </p:sp>
      <p:sp>
        <p:nvSpPr>
          <p:cNvPr id="6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054044" y="6265118"/>
            <a:ext cx="874440" cy="476250"/>
          </a:xfrm>
        </p:spPr>
        <p:txBody>
          <a:bodyPr/>
          <a:lstStyle/>
          <a:p>
            <a:fld id="{3C79AF81-C88E-4BBE-AB3E-5E0464A1771E}" type="slidenum">
              <a:rPr lang="ru-RU" altLang="ru-RU" sz="1600"/>
              <a:pPr/>
              <a:t>11</a:t>
            </a:fld>
            <a:endParaRPr lang="ru-RU" altLang="ru-RU" sz="1600" dirty="0"/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6971"/>
            <a:ext cx="9144000" cy="556118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/>
            <a:r>
              <a:rPr lang="ru-RU" altLang="ru-RU" sz="2400" b="1" dirty="0">
                <a:solidFill>
                  <a:srgbClr val="1D08B8"/>
                </a:solidFill>
              </a:rPr>
              <a:t>Качественная характеристика измеряемых величин</a:t>
            </a:r>
            <a:r>
              <a:rPr lang="ru-RU" altLang="ru-RU" sz="2800" dirty="0">
                <a:solidFill>
                  <a:srgbClr val="1D08B8"/>
                </a:solidFill>
              </a:rPr>
              <a:t> </a:t>
            </a:r>
          </a:p>
        </p:txBody>
      </p:sp>
      <p:graphicFrame>
        <p:nvGraphicFramePr>
          <p:cNvPr id="47110" name="Object 6"/>
          <p:cNvGraphicFramePr>
            <a:graphicFrameLocks noGrp="1" noChangeAspect="1"/>
          </p:cNvGraphicFramePr>
          <p:nvPr>
            <p:ph sz="quarter" idx="2"/>
            <p:extLst/>
          </p:nvPr>
        </p:nvGraphicFramePr>
        <p:xfrm>
          <a:off x="2411760" y="3509104"/>
          <a:ext cx="2590800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40" name="Equation" r:id="rId3" imgW="2070000" imgH="342720" progId="Equation.3">
                  <p:embed/>
                </p:oleObj>
              </mc:Choice>
              <mc:Fallback>
                <p:oleObj name="Equation" r:id="rId3" imgW="2070000" imgH="342720" progId="Equation.3">
                  <p:embed/>
                  <p:pic>
                    <p:nvPicPr>
                      <p:cNvPr id="4711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3509104"/>
                        <a:ext cx="2590800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2" name="Object 8"/>
          <p:cNvGraphicFramePr>
            <a:graphicFrameLocks noGrp="1" noChangeAspect="1"/>
          </p:cNvGraphicFramePr>
          <p:nvPr>
            <p:ph sz="quarter" idx="3"/>
            <p:extLst/>
          </p:nvPr>
        </p:nvGraphicFramePr>
        <p:xfrm>
          <a:off x="755576" y="4365104"/>
          <a:ext cx="1154112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41" name="Equation" r:id="rId5" imgW="838080" imgH="266400" progId="Equation.3">
                  <p:embed/>
                </p:oleObj>
              </mc:Choice>
              <mc:Fallback>
                <p:oleObj name="Equation" r:id="rId5" imgW="838080" imgH="266400" progId="Equation.3">
                  <p:embed/>
                  <p:pic>
                    <p:nvPicPr>
                      <p:cNvPr id="4711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4365104"/>
                        <a:ext cx="1154112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551404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1983"/>
          </a:xfrm>
          <a:solidFill>
            <a:schemeClr val="tx1"/>
          </a:solidFill>
        </p:spPr>
        <p:txBody>
          <a:bodyPr>
            <a:normAutofit fontScale="77500" lnSpcReduction="20000"/>
          </a:bodyPr>
          <a:lstStyle/>
          <a:p>
            <a:pPr marL="273050" indent="-273050" algn="ctr">
              <a:lnSpc>
                <a:spcPct val="90000"/>
              </a:lnSpc>
              <a:buClr>
                <a:srgbClr val="9BBB59"/>
              </a:buClr>
              <a:buFont typeface="Wingdings 2" panose="05020102010507070707" pitchFamily="18" charset="2"/>
              <a:buNone/>
            </a:pPr>
            <a:r>
              <a:rPr lang="ru-RU" altLang="ru-RU" sz="600" dirty="0"/>
              <a:t>	</a:t>
            </a:r>
            <a:endParaRPr lang="ru-RU" altLang="ru-RU" sz="600" dirty="0" smtClean="0"/>
          </a:p>
          <a:p>
            <a:pPr marL="273050" indent="-273050" algn="ctr">
              <a:lnSpc>
                <a:spcPct val="90000"/>
              </a:lnSpc>
              <a:buClr>
                <a:srgbClr val="9BBB59"/>
              </a:buClr>
              <a:buFont typeface="Wingdings 2" panose="05020102010507070707" pitchFamily="18" charset="2"/>
              <a:buNone/>
            </a:pPr>
            <a:r>
              <a:rPr lang="ru-RU" altLang="ru-RU" sz="2800" b="1" dirty="0" smtClean="0">
                <a:solidFill>
                  <a:srgbClr val="0000FF"/>
                </a:solidFill>
              </a:rPr>
              <a:t>При </a:t>
            </a:r>
            <a:r>
              <a:rPr lang="ru-RU" altLang="ru-RU" sz="2800" b="1" dirty="0">
                <a:solidFill>
                  <a:srgbClr val="0000FF"/>
                </a:solidFill>
              </a:rPr>
              <a:t>определении размерности производных ФВ руководствуются следующими правилами:</a:t>
            </a:r>
          </a:p>
          <a:p>
            <a:pPr marL="273050" indent="-273050">
              <a:lnSpc>
                <a:spcPct val="90000"/>
              </a:lnSpc>
              <a:buClr>
                <a:srgbClr val="9BBB59"/>
              </a:buClr>
              <a:buFont typeface="Wingdings 2" panose="05020102010507070707" pitchFamily="18" charset="2"/>
              <a:buNone/>
            </a:pPr>
            <a:endParaRPr lang="ru-RU" altLang="ru-RU" sz="1200" b="1" dirty="0"/>
          </a:p>
          <a:p>
            <a:pPr marL="449263" indent="-266700">
              <a:lnSpc>
                <a:spcPct val="90000"/>
              </a:lnSpc>
              <a:buClr>
                <a:srgbClr val="FF0000"/>
              </a:buClr>
              <a:buFont typeface="+mj-lt"/>
              <a:buAutoNum type="arabicPeriod"/>
            </a:pPr>
            <a:r>
              <a:rPr lang="ru-RU" altLang="ru-RU" sz="2600" dirty="0">
                <a:solidFill>
                  <a:schemeClr val="bg1"/>
                </a:solidFill>
              </a:rPr>
              <a:t>Размерности левой и правой частей уравнения равны между собой.</a:t>
            </a:r>
          </a:p>
          <a:p>
            <a:pPr marL="449263" indent="-266700">
              <a:lnSpc>
                <a:spcPct val="90000"/>
              </a:lnSpc>
              <a:buClr>
                <a:srgbClr val="FF0000"/>
              </a:buClr>
              <a:buFont typeface="+mj-lt"/>
              <a:buAutoNum type="arabicPeriod"/>
            </a:pPr>
            <a:r>
              <a:rPr lang="ru-RU" altLang="ru-RU" sz="2600" dirty="0">
                <a:solidFill>
                  <a:schemeClr val="bg1"/>
                </a:solidFill>
              </a:rPr>
              <a:t>Алгебра размерностей мультипликативна, т.е. состоит всего лишь из двух действий – умножения и деления.</a:t>
            </a:r>
          </a:p>
          <a:p>
            <a:pPr marL="449263" indent="-266700">
              <a:lnSpc>
                <a:spcPct val="90000"/>
              </a:lnSpc>
              <a:buClr>
                <a:srgbClr val="FF0000"/>
              </a:buClr>
              <a:buFont typeface="+mj-lt"/>
              <a:buAutoNum type="arabicPeriod"/>
            </a:pPr>
            <a:r>
              <a:rPr lang="ru-RU" altLang="ru-RU" sz="2600" dirty="0">
                <a:solidFill>
                  <a:schemeClr val="bg1"/>
                </a:solidFill>
              </a:rPr>
              <a:t>Размерность произведения нескольких величин равна произведению их размерностей. Так, если зависимость между величинами имеет вид  </a:t>
            </a:r>
            <a:r>
              <a:rPr lang="en-US" altLang="ru-RU" sz="2600" b="1" i="1" dirty="0">
                <a:solidFill>
                  <a:srgbClr val="FF0000"/>
                </a:solidFill>
              </a:rPr>
              <a:t>Q=A*B*C</a:t>
            </a:r>
            <a:r>
              <a:rPr lang="ru-RU" altLang="ru-RU" sz="2600" dirty="0">
                <a:solidFill>
                  <a:schemeClr val="bg1"/>
                </a:solidFill>
              </a:rPr>
              <a:t>, то</a:t>
            </a:r>
          </a:p>
          <a:p>
            <a:pPr marL="449263" indent="-266700">
              <a:lnSpc>
                <a:spcPct val="90000"/>
              </a:lnSpc>
              <a:buClr>
                <a:srgbClr val="FF0000"/>
              </a:buClr>
              <a:buNone/>
            </a:pPr>
            <a:r>
              <a:rPr lang="en-US" altLang="ru-RU" sz="2600" dirty="0">
                <a:solidFill>
                  <a:schemeClr val="bg1"/>
                </a:solidFill>
              </a:rPr>
              <a:t>                                  </a:t>
            </a:r>
            <a:r>
              <a:rPr lang="en-US" altLang="ru-RU" sz="2600" b="1" i="1" dirty="0" err="1">
                <a:solidFill>
                  <a:srgbClr val="FF0000"/>
                </a:solidFill>
              </a:rPr>
              <a:t>dimQ</a:t>
            </a:r>
            <a:r>
              <a:rPr lang="en-US" altLang="ru-RU" sz="2600" b="1" i="1" dirty="0">
                <a:solidFill>
                  <a:srgbClr val="FF0000"/>
                </a:solidFill>
              </a:rPr>
              <a:t>=</a:t>
            </a:r>
            <a:r>
              <a:rPr lang="en-US" altLang="ru-RU" sz="2600" b="1" i="1" dirty="0" err="1">
                <a:solidFill>
                  <a:srgbClr val="FF0000"/>
                </a:solidFill>
              </a:rPr>
              <a:t>dimA</a:t>
            </a:r>
            <a:r>
              <a:rPr lang="en-US" altLang="ru-RU" sz="2600" b="1" i="1" dirty="0">
                <a:solidFill>
                  <a:srgbClr val="FF0000"/>
                </a:solidFill>
              </a:rPr>
              <a:t>*</a:t>
            </a:r>
            <a:r>
              <a:rPr lang="en-US" altLang="ru-RU" sz="2600" b="1" i="1" dirty="0" err="1">
                <a:solidFill>
                  <a:srgbClr val="FF0000"/>
                </a:solidFill>
              </a:rPr>
              <a:t>dimB</a:t>
            </a:r>
            <a:r>
              <a:rPr lang="en-US" altLang="ru-RU" sz="2600" b="1" i="1" dirty="0">
                <a:solidFill>
                  <a:srgbClr val="FF0000"/>
                </a:solidFill>
              </a:rPr>
              <a:t>*</a:t>
            </a:r>
            <a:r>
              <a:rPr lang="en-US" altLang="ru-RU" sz="2600" b="1" i="1" dirty="0" err="1">
                <a:solidFill>
                  <a:srgbClr val="FF0000"/>
                </a:solidFill>
              </a:rPr>
              <a:t>dimC</a:t>
            </a:r>
            <a:endParaRPr lang="en-US" altLang="ru-RU" sz="2600" b="1" i="1" dirty="0">
              <a:solidFill>
                <a:srgbClr val="FF0000"/>
              </a:solidFill>
            </a:endParaRPr>
          </a:p>
          <a:p>
            <a:pPr marL="449263" indent="-266700">
              <a:lnSpc>
                <a:spcPct val="90000"/>
              </a:lnSpc>
              <a:buClr>
                <a:srgbClr val="FF0000"/>
              </a:buClr>
              <a:buFont typeface="+mj-lt"/>
              <a:buAutoNum type="arabicPeriod" startAt="4"/>
            </a:pPr>
            <a:r>
              <a:rPr lang="ru-RU" altLang="ru-RU" sz="2600" dirty="0">
                <a:solidFill>
                  <a:schemeClr val="bg1"/>
                </a:solidFill>
              </a:rPr>
              <a:t>Размерность частного при делении одной величины на другую равна отношению их размерностей, </a:t>
            </a:r>
            <a:endParaRPr lang="ru-RU" altLang="ru-RU" sz="2600" dirty="0" smtClean="0">
              <a:solidFill>
                <a:schemeClr val="bg1"/>
              </a:solidFill>
            </a:endParaRPr>
          </a:p>
          <a:p>
            <a:pPr marL="449263" indent="-266700">
              <a:lnSpc>
                <a:spcPct val="90000"/>
              </a:lnSpc>
              <a:buClr>
                <a:srgbClr val="FF0000"/>
              </a:buClr>
              <a:buNone/>
            </a:pPr>
            <a:r>
              <a:rPr lang="ru-RU" altLang="ru-RU" sz="2600" dirty="0">
                <a:solidFill>
                  <a:schemeClr val="bg1"/>
                </a:solidFill>
              </a:rPr>
              <a:t> </a:t>
            </a:r>
            <a:r>
              <a:rPr lang="ru-RU" altLang="ru-RU" sz="2600" dirty="0" smtClean="0">
                <a:solidFill>
                  <a:schemeClr val="bg1"/>
                </a:solidFill>
              </a:rPr>
              <a:t>     т.е</a:t>
            </a:r>
            <a:r>
              <a:rPr lang="ru-RU" altLang="ru-RU" sz="2600" dirty="0">
                <a:solidFill>
                  <a:schemeClr val="bg1"/>
                </a:solidFill>
              </a:rPr>
              <a:t>. если </a:t>
            </a:r>
            <a:r>
              <a:rPr lang="en-US" altLang="ru-RU" sz="2600" b="1" i="1" dirty="0">
                <a:solidFill>
                  <a:srgbClr val="FF0000"/>
                </a:solidFill>
              </a:rPr>
              <a:t>Q=A/B</a:t>
            </a:r>
            <a:r>
              <a:rPr lang="ru-RU" altLang="ru-RU" sz="2600" dirty="0">
                <a:solidFill>
                  <a:schemeClr val="bg1"/>
                </a:solidFill>
              </a:rPr>
              <a:t>, то </a:t>
            </a:r>
          </a:p>
          <a:p>
            <a:pPr marL="449263" indent="-266700">
              <a:lnSpc>
                <a:spcPct val="90000"/>
              </a:lnSpc>
              <a:buClr>
                <a:srgbClr val="FF0000"/>
              </a:buClr>
              <a:buNone/>
            </a:pPr>
            <a:r>
              <a:rPr lang="en-US" altLang="ru-RU" sz="2600" i="1" dirty="0">
                <a:solidFill>
                  <a:schemeClr val="bg1"/>
                </a:solidFill>
              </a:rPr>
              <a:t>                                    </a:t>
            </a:r>
            <a:r>
              <a:rPr lang="en-US" altLang="ru-RU" sz="2600" b="1" i="1" dirty="0" err="1">
                <a:solidFill>
                  <a:srgbClr val="FF0000"/>
                </a:solidFill>
              </a:rPr>
              <a:t>dimQ</a:t>
            </a:r>
            <a:r>
              <a:rPr lang="en-US" altLang="ru-RU" sz="2600" b="1" i="1" dirty="0">
                <a:solidFill>
                  <a:srgbClr val="FF0000"/>
                </a:solidFill>
              </a:rPr>
              <a:t>=</a:t>
            </a:r>
            <a:r>
              <a:rPr lang="en-US" altLang="ru-RU" sz="2600" b="1" i="1" dirty="0" err="1">
                <a:solidFill>
                  <a:srgbClr val="FF0000"/>
                </a:solidFill>
              </a:rPr>
              <a:t>dimA</a:t>
            </a:r>
            <a:r>
              <a:rPr lang="en-US" altLang="ru-RU" sz="2600" b="1" i="1" dirty="0">
                <a:solidFill>
                  <a:srgbClr val="FF0000"/>
                </a:solidFill>
              </a:rPr>
              <a:t>/</a:t>
            </a:r>
            <a:r>
              <a:rPr lang="en-US" altLang="ru-RU" sz="2600" b="1" i="1" dirty="0" err="1">
                <a:solidFill>
                  <a:srgbClr val="FF0000"/>
                </a:solidFill>
              </a:rPr>
              <a:t>dimB</a:t>
            </a:r>
            <a:endParaRPr lang="en-US" altLang="ru-RU" sz="2600" b="1" i="1" dirty="0">
              <a:solidFill>
                <a:srgbClr val="FF0000"/>
              </a:solidFill>
            </a:endParaRPr>
          </a:p>
          <a:p>
            <a:pPr marL="449263" indent="-266700">
              <a:lnSpc>
                <a:spcPct val="90000"/>
              </a:lnSpc>
              <a:buClr>
                <a:srgbClr val="FF0000"/>
              </a:buClr>
              <a:buFont typeface="+mj-lt"/>
              <a:buAutoNum type="arabicPeriod" startAt="5"/>
            </a:pPr>
            <a:r>
              <a:rPr lang="ru-RU" altLang="ru-RU" sz="2600" dirty="0">
                <a:solidFill>
                  <a:schemeClr val="bg1"/>
                </a:solidFill>
              </a:rPr>
              <a:t>Размерность любой величины, возведенной в степень, равна её размерности в той же степени. </a:t>
            </a:r>
            <a:endParaRPr lang="ru-RU" altLang="ru-RU" sz="2600" dirty="0" smtClean="0">
              <a:solidFill>
                <a:schemeClr val="bg1"/>
              </a:solidFill>
            </a:endParaRPr>
          </a:p>
          <a:p>
            <a:pPr marL="449263" indent="-266700">
              <a:lnSpc>
                <a:spcPct val="90000"/>
              </a:lnSpc>
              <a:buClr>
                <a:srgbClr val="FF0000"/>
              </a:buClr>
              <a:buNone/>
            </a:pPr>
            <a:r>
              <a:rPr lang="ru-RU" altLang="ru-RU" sz="2600" dirty="0">
                <a:solidFill>
                  <a:schemeClr val="bg1"/>
                </a:solidFill>
              </a:rPr>
              <a:t> </a:t>
            </a:r>
            <a:r>
              <a:rPr lang="ru-RU" altLang="ru-RU" sz="2600" dirty="0" smtClean="0">
                <a:solidFill>
                  <a:schemeClr val="bg1"/>
                </a:solidFill>
              </a:rPr>
              <a:t>     Так</a:t>
            </a:r>
            <a:r>
              <a:rPr lang="ru-RU" altLang="ru-RU" sz="2600" dirty="0">
                <a:solidFill>
                  <a:schemeClr val="bg1"/>
                </a:solidFill>
              </a:rPr>
              <a:t>, если </a:t>
            </a:r>
            <a:r>
              <a:rPr lang="en-US" altLang="ru-RU" sz="2600" dirty="0">
                <a:solidFill>
                  <a:schemeClr val="bg1"/>
                </a:solidFill>
              </a:rPr>
              <a:t> </a:t>
            </a:r>
            <a:r>
              <a:rPr lang="en-US" altLang="ru-RU" sz="2600" b="1" i="1" dirty="0">
                <a:solidFill>
                  <a:srgbClr val="FF0000"/>
                </a:solidFill>
              </a:rPr>
              <a:t>Q=A</a:t>
            </a:r>
            <a:r>
              <a:rPr lang="en-US" altLang="ru-RU" sz="2600" b="1" i="1" baseline="30000" dirty="0">
                <a:solidFill>
                  <a:srgbClr val="FF0000"/>
                </a:solidFill>
              </a:rPr>
              <a:t>n</a:t>
            </a:r>
            <a:r>
              <a:rPr lang="ru-RU" altLang="ru-RU" sz="2600" dirty="0">
                <a:solidFill>
                  <a:schemeClr val="bg1"/>
                </a:solidFill>
              </a:rPr>
              <a:t>, то</a:t>
            </a:r>
            <a:endParaRPr lang="en-US" altLang="ru-RU" sz="2600" dirty="0">
              <a:solidFill>
                <a:schemeClr val="bg1"/>
              </a:solidFill>
            </a:endParaRPr>
          </a:p>
          <a:p>
            <a:pPr marL="273050" indent="-273050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en-US" altLang="ru-RU" sz="2600" dirty="0"/>
              <a:t>                                              </a:t>
            </a:r>
            <a:r>
              <a:rPr lang="en-US" altLang="ru-RU" sz="2600" b="1" baseline="-25000" dirty="0">
                <a:solidFill>
                  <a:srgbClr val="FF0000"/>
                </a:solidFill>
              </a:rPr>
              <a:t>1</a:t>
            </a:r>
          </a:p>
          <a:p>
            <a:pPr marL="273050" indent="-273050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en-US" altLang="ru-RU" sz="2600" dirty="0"/>
              <a:t>                                   </a:t>
            </a:r>
            <a:r>
              <a:rPr lang="en-US" altLang="ru-RU" sz="2600" b="1" i="1" dirty="0" err="1">
                <a:solidFill>
                  <a:srgbClr val="FF0000"/>
                </a:solidFill>
              </a:rPr>
              <a:t>dimQ</a:t>
            </a:r>
            <a:r>
              <a:rPr lang="en-US" altLang="ru-RU" sz="2600" b="1" i="1" dirty="0">
                <a:solidFill>
                  <a:srgbClr val="FF0000"/>
                </a:solidFill>
              </a:rPr>
              <a:t>=∏</a:t>
            </a:r>
            <a:r>
              <a:rPr lang="en-US" altLang="ru-RU" sz="2600" b="1" i="1" dirty="0" err="1">
                <a:solidFill>
                  <a:srgbClr val="FF0000"/>
                </a:solidFill>
              </a:rPr>
              <a:t>dimA</a:t>
            </a:r>
            <a:r>
              <a:rPr lang="en-US" altLang="ru-RU" sz="2600" b="1" i="1" dirty="0">
                <a:solidFill>
                  <a:srgbClr val="FF0000"/>
                </a:solidFill>
              </a:rPr>
              <a:t>=</a:t>
            </a:r>
            <a:r>
              <a:rPr lang="en-US" altLang="ru-RU" sz="2600" b="1" i="1" dirty="0" err="1">
                <a:solidFill>
                  <a:srgbClr val="FF0000"/>
                </a:solidFill>
              </a:rPr>
              <a:t>dim</a:t>
            </a:r>
            <a:r>
              <a:rPr lang="en-US" altLang="ru-RU" sz="2600" b="1" i="1" baseline="30000" dirty="0" err="1">
                <a:solidFill>
                  <a:srgbClr val="FF0000"/>
                </a:solidFill>
              </a:rPr>
              <a:t>n</a:t>
            </a:r>
            <a:r>
              <a:rPr lang="en-US" altLang="ru-RU" sz="2600" b="1" i="1" dirty="0" err="1">
                <a:solidFill>
                  <a:srgbClr val="FF0000"/>
                </a:solidFill>
              </a:rPr>
              <a:t>A</a:t>
            </a:r>
            <a:endParaRPr lang="ru-RU" altLang="ru-RU" sz="2600" b="1" i="1" dirty="0">
              <a:solidFill>
                <a:srgbClr val="FF0000"/>
              </a:solidFill>
            </a:endParaRPr>
          </a:p>
          <a:p>
            <a:pPr marL="273050" indent="-273050">
              <a:lnSpc>
                <a:spcPct val="90000"/>
              </a:lnSpc>
              <a:buClr>
                <a:srgbClr val="9BBB59"/>
              </a:buClr>
              <a:buFont typeface="Wingdings 2" panose="05020102010507070707" pitchFamily="18" charset="2"/>
              <a:buNone/>
            </a:pPr>
            <a:r>
              <a:rPr lang="en-US" altLang="ru-RU" sz="2600" i="1" dirty="0"/>
              <a:t>                                              </a:t>
            </a:r>
            <a:r>
              <a:rPr lang="en-US" altLang="ru-RU" sz="2600" b="1" i="1" baseline="30000" dirty="0">
                <a:solidFill>
                  <a:srgbClr val="FF0000"/>
                </a:solidFill>
              </a:rPr>
              <a:t>n</a:t>
            </a:r>
            <a:endParaRPr lang="ru-RU" altLang="ru-RU" sz="2600" b="1" i="1" baseline="30000" dirty="0">
              <a:solidFill>
                <a:srgbClr val="FF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287093" y="6182058"/>
            <a:ext cx="856907" cy="669925"/>
          </a:xfrm>
        </p:spPr>
        <p:txBody>
          <a:bodyPr/>
          <a:lstStyle/>
          <a:p>
            <a:fld id="{B5D17CBC-C9CA-430D-8BBD-EC5512F3CCA0}" type="slidenum">
              <a:rPr lang="ru-RU" altLang="ru-RU" sz="1600"/>
              <a:pPr/>
              <a:t>12</a:t>
            </a:fld>
            <a:endParaRPr lang="ru-RU" altLang="ru-RU" sz="1600" dirty="0"/>
          </a:p>
        </p:txBody>
      </p:sp>
    </p:spTree>
    <p:extLst>
      <p:ext uri="{BB962C8B-B14F-4D97-AF65-F5344CB8AC3E}">
        <p14:creationId xmlns:p14="http://schemas.microsoft.com/office/powerpoint/2010/main" val="19585478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22336" y="618475"/>
            <a:ext cx="8712968" cy="6239525"/>
          </a:xfrm>
          <a:solidFill>
            <a:schemeClr val="tx1"/>
          </a:solidFill>
        </p:spPr>
        <p:txBody>
          <a:bodyPr>
            <a:normAutofit/>
          </a:bodyPr>
          <a:lstStyle/>
          <a:p>
            <a:pPr marL="0" indent="0" algn="just">
              <a:buClr>
                <a:srgbClr val="9BBB59"/>
              </a:buClr>
              <a:buFont typeface="Wingdings 2" panose="05020102010507070707" pitchFamily="18" charset="2"/>
              <a:buNone/>
            </a:pPr>
            <a:r>
              <a:rPr lang="ru-RU" altLang="ru-RU" b="1" i="1" dirty="0">
                <a:solidFill>
                  <a:srgbClr val="FF0000"/>
                </a:solidFill>
              </a:rPr>
              <a:t>Размер физической величины</a:t>
            </a:r>
            <a:r>
              <a:rPr lang="ru-RU" altLang="ru-RU" dirty="0">
                <a:solidFill>
                  <a:srgbClr val="FF0000"/>
                </a:solidFill>
              </a:rPr>
              <a:t> </a:t>
            </a:r>
            <a:r>
              <a:rPr lang="ru-RU" altLang="ru-RU" dirty="0">
                <a:solidFill>
                  <a:schemeClr val="bg1"/>
                </a:solidFill>
              </a:rPr>
              <a:t>– это ее количественная определенность, присущая конкретному материальному объекту, системе, </a:t>
            </a:r>
            <a:r>
              <a:rPr lang="ru-RU" altLang="ru-RU" dirty="0" smtClean="0">
                <a:solidFill>
                  <a:schemeClr val="bg1"/>
                </a:solidFill>
              </a:rPr>
              <a:t>явлению </a:t>
            </a:r>
            <a:r>
              <a:rPr lang="ru-RU" altLang="ru-RU" dirty="0">
                <a:solidFill>
                  <a:schemeClr val="bg1"/>
                </a:solidFill>
              </a:rPr>
              <a:t>или процессу. </a:t>
            </a:r>
          </a:p>
          <a:p>
            <a:pPr marL="0" indent="0" algn="just">
              <a:buFont typeface="Wingdings" panose="05000000000000000000" pitchFamily="2" charset="2"/>
              <a:buNone/>
            </a:pPr>
            <a:r>
              <a:rPr lang="ru-RU" altLang="ru-RU" b="1" i="1" dirty="0" smtClean="0">
                <a:solidFill>
                  <a:srgbClr val="1D08B8"/>
                </a:solidFill>
              </a:rPr>
              <a:t>Размер не зависит от выбора единиц измерений</a:t>
            </a:r>
            <a:r>
              <a:rPr lang="ru-RU" altLang="ru-RU" i="1" dirty="0" smtClean="0">
                <a:solidFill>
                  <a:schemeClr val="bg1"/>
                </a:solidFill>
              </a:rPr>
              <a:t>. </a:t>
            </a:r>
            <a:endParaRPr lang="ru-RU" altLang="ru-RU" i="1" dirty="0">
              <a:solidFill>
                <a:schemeClr val="bg1"/>
              </a:solidFill>
            </a:endParaRPr>
          </a:p>
          <a:p>
            <a:pPr marL="0" indent="0" algn="just">
              <a:buFont typeface="Wingdings" panose="05000000000000000000" pitchFamily="2" charset="2"/>
              <a:buNone/>
            </a:pPr>
            <a:r>
              <a:rPr lang="ru-RU" altLang="ru-RU" b="1" i="1" dirty="0">
                <a:solidFill>
                  <a:srgbClr val="1D08B8"/>
                </a:solidFill>
              </a:rPr>
              <a:t>1000 мг; 1 г; 0,001 кг </a:t>
            </a:r>
            <a:r>
              <a:rPr lang="ru-RU" altLang="ru-RU" i="1" dirty="0">
                <a:solidFill>
                  <a:schemeClr val="bg1"/>
                </a:solidFill>
              </a:rPr>
              <a:t>– три варианта представления одного и того же размера. Каждый из них является значением ФВ (в данном случае – массы) – выражением размера в тех или иных единицах измерений.</a:t>
            </a:r>
          </a:p>
          <a:p>
            <a:pPr marL="0" indent="0" algn="just">
              <a:buFont typeface="Wingdings" panose="05000000000000000000" pitchFamily="2" charset="2"/>
              <a:buNone/>
            </a:pPr>
            <a:endParaRPr lang="ru-RU" altLang="ru-RU" sz="500" i="1" dirty="0">
              <a:solidFill>
                <a:schemeClr val="bg1"/>
              </a:solidFill>
            </a:endParaRPr>
          </a:p>
          <a:p>
            <a:pPr marL="0" indent="0" algn="just">
              <a:buFont typeface="Wingdings" panose="05000000000000000000" pitchFamily="2" charset="2"/>
              <a:buNone/>
            </a:pPr>
            <a:r>
              <a:rPr lang="ru-RU" altLang="ru-RU" b="1" i="1" dirty="0">
                <a:solidFill>
                  <a:srgbClr val="FF0000"/>
                </a:solidFill>
              </a:rPr>
              <a:t>Значение физической величины</a:t>
            </a:r>
            <a:r>
              <a:rPr lang="ru-RU" altLang="ru-RU" b="1" dirty="0">
                <a:solidFill>
                  <a:srgbClr val="FF0000"/>
                </a:solidFill>
              </a:rPr>
              <a:t> </a:t>
            </a:r>
            <a:r>
              <a:rPr lang="ru-RU" altLang="ru-RU" b="1" dirty="0">
                <a:solidFill>
                  <a:srgbClr val="1D08B8"/>
                </a:solidFill>
              </a:rPr>
              <a:t>– это выражение размера ФВ в виде некоторого числа принятых для нее единиц.</a:t>
            </a:r>
          </a:p>
          <a:p>
            <a:pPr marL="0" indent="0" algn="just">
              <a:buClr>
                <a:srgbClr val="9BBB59"/>
              </a:buClr>
              <a:buFont typeface="Wingdings 2" panose="05020102010507070707" pitchFamily="18" charset="2"/>
              <a:buNone/>
            </a:pPr>
            <a:r>
              <a:rPr lang="ru-RU" altLang="ru-RU" dirty="0">
                <a:solidFill>
                  <a:schemeClr val="bg1"/>
                </a:solidFill>
              </a:rPr>
              <a:t>Значение физической величины </a:t>
            </a:r>
            <a:r>
              <a:rPr lang="en-US" altLang="ru-RU" b="1" i="1" dirty="0">
                <a:solidFill>
                  <a:srgbClr val="FF0000"/>
                </a:solidFill>
              </a:rPr>
              <a:t>Q</a:t>
            </a:r>
            <a:r>
              <a:rPr lang="en-US" altLang="ru-RU" dirty="0">
                <a:solidFill>
                  <a:schemeClr val="bg1"/>
                </a:solidFill>
              </a:rPr>
              <a:t> </a:t>
            </a:r>
            <a:r>
              <a:rPr lang="ru-RU" altLang="ru-RU" dirty="0">
                <a:solidFill>
                  <a:schemeClr val="bg1"/>
                </a:solidFill>
              </a:rPr>
              <a:t>можно представить в виде произведения (</a:t>
            </a:r>
            <a:r>
              <a:rPr lang="ru-RU" altLang="ru-RU" b="1" dirty="0">
                <a:solidFill>
                  <a:srgbClr val="FF0000"/>
                </a:solidFill>
              </a:rPr>
              <a:t>основное уравнение измерения</a:t>
            </a:r>
            <a:r>
              <a:rPr lang="ru-RU" altLang="ru-RU" dirty="0">
                <a:solidFill>
                  <a:schemeClr val="bg1"/>
                </a:solidFill>
              </a:rPr>
              <a:t>):</a:t>
            </a:r>
          </a:p>
          <a:p>
            <a:pPr marL="0" indent="0" algn="ctr">
              <a:buClr>
                <a:srgbClr val="9BBB59"/>
              </a:buClr>
              <a:buFont typeface="Wingdings 2" panose="05020102010507070707" pitchFamily="18" charset="2"/>
              <a:buNone/>
            </a:pPr>
            <a:r>
              <a:rPr lang="en-US" altLang="ru-RU" b="1" i="1" dirty="0" smtClean="0">
                <a:solidFill>
                  <a:srgbClr val="FF0000"/>
                </a:solidFill>
              </a:rPr>
              <a:t>Q=q</a:t>
            </a:r>
            <a:r>
              <a:rPr lang="ru-RU" altLang="ru-RU" b="1" i="1" dirty="0" smtClean="0">
                <a:solidFill>
                  <a:srgbClr val="FF0000"/>
                </a:solidFill>
              </a:rPr>
              <a:t> </a:t>
            </a:r>
            <a:r>
              <a:rPr lang="en-US" altLang="ru-RU" b="1" i="1" dirty="0">
                <a:solidFill>
                  <a:srgbClr val="FF0000"/>
                </a:solidFill>
              </a:rPr>
              <a:t>[Q]</a:t>
            </a:r>
            <a:r>
              <a:rPr lang="ru-RU" altLang="ru-RU" b="1" i="1" dirty="0">
                <a:solidFill>
                  <a:srgbClr val="FF0000"/>
                </a:solidFill>
              </a:rPr>
              <a:t>,</a:t>
            </a:r>
            <a:r>
              <a:rPr lang="en-US" altLang="ru-RU" b="1" i="1" dirty="0">
                <a:solidFill>
                  <a:srgbClr val="FF0000"/>
                </a:solidFill>
              </a:rPr>
              <a:t> </a:t>
            </a:r>
            <a:endParaRPr lang="ru-RU" altLang="ru-RU" b="1" i="1" dirty="0">
              <a:solidFill>
                <a:srgbClr val="FF0000"/>
              </a:solidFill>
            </a:endParaRPr>
          </a:p>
          <a:p>
            <a:pPr marL="0" indent="0" algn="just">
              <a:buClr>
                <a:srgbClr val="9BBB59"/>
              </a:buClr>
              <a:buFont typeface="Wingdings 2" panose="05020102010507070707" pitchFamily="18" charset="2"/>
              <a:buNone/>
            </a:pPr>
            <a:r>
              <a:rPr lang="ru-RU" altLang="ru-RU" dirty="0">
                <a:solidFill>
                  <a:schemeClr val="bg1"/>
                </a:solidFill>
              </a:rPr>
              <a:t>где </a:t>
            </a:r>
            <a:r>
              <a:rPr lang="en-US" altLang="ru-RU" b="1" i="1" dirty="0">
                <a:solidFill>
                  <a:srgbClr val="FF0000"/>
                </a:solidFill>
              </a:rPr>
              <a:t>q</a:t>
            </a:r>
            <a:r>
              <a:rPr lang="ru-RU" altLang="ru-RU" dirty="0">
                <a:solidFill>
                  <a:schemeClr val="bg1"/>
                </a:solidFill>
              </a:rPr>
              <a:t> – отвлечённое число, называемое </a:t>
            </a:r>
            <a:r>
              <a:rPr lang="ru-RU" altLang="ru-RU" i="1" dirty="0">
                <a:solidFill>
                  <a:schemeClr val="bg1"/>
                </a:solidFill>
              </a:rPr>
              <a:t>числовым значением,</a:t>
            </a:r>
          </a:p>
          <a:p>
            <a:pPr marL="0" indent="0" algn="just">
              <a:buClr>
                <a:srgbClr val="9BBB59"/>
              </a:buClr>
              <a:buFont typeface="Wingdings 2" panose="05020102010507070707" pitchFamily="18" charset="2"/>
              <a:buNone/>
            </a:pPr>
            <a:r>
              <a:rPr lang="ru-RU" altLang="ru-RU" dirty="0">
                <a:solidFill>
                  <a:schemeClr val="bg1"/>
                </a:solidFill>
              </a:rPr>
              <a:t> </a:t>
            </a:r>
            <a:r>
              <a:rPr lang="en-US" altLang="ru-RU" dirty="0">
                <a:solidFill>
                  <a:schemeClr val="bg1"/>
                </a:solidFill>
              </a:rPr>
              <a:t>    </a:t>
            </a:r>
            <a:r>
              <a:rPr lang="ru-RU" altLang="ru-RU" dirty="0" smtClean="0">
                <a:solidFill>
                  <a:schemeClr val="bg1"/>
                </a:solidFill>
              </a:rPr>
              <a:t>  </a:t>
            </a:r>
            <a:r>
              <a:rPr lang="en-US" altLang="ru-RU" b="1" dirty="0" smtClean="0">
                <a:solidFill>
                  <a:srgbClr val="FF0000"/>
                </a:solidFill>
              </a:rPr>
              <a:t>[</a:t>
            </a:r>
            <a:r>
              <a:rPr lang="en-US" altLang="ru-RU" b="1" i="1" dirty="0">
                <a:solidFill>
                  <a:srgbClr val="FF0000"/>
                </a:solidFill>
              </a:rPr>
              <a:t>Q</a:t>
            </a:r>
            <a:r>
              <a:rPr lang="en-US" altLang="ru-RU" b="1" dirty="0">
                <a:solidFill>
                  <a:srgbClr val="FF0000"/>
                </a:solidFill>
              </a:rPr>
              <a:t>]</a:t>
            </a:r>
            <a:r>
              <a:rPr lang="en-US" altLang="ru-RU" b="1" i="1" dirty="0">
                <a:solidFill>
                  <a:srgbClr val="FF0000"/>
                </a:solidFill>
              </a:rPr>
              <a:t> </a:t>
            </a:r>
            <a:r>
              <a:rPr lang="ru-RU" altLang="ru-RU" dirty="0">
                <a:solidFill>
                  <a:schemeClr val="bg1"/>
                </a:solidFill>
              </a:rPr>
              <a:t>–  </a:t>
            </a:r>
            <a:r>
              <a:rPr lang="ru-RU" altLang="ru-RU" i="1" dirty="0">
                <a:solidFill>
                  <a:schemeClr val="bg1"/>
                </a:solidFill>
              </a:rPr>
              <a:t>размер единицы</a:t>
            </a:r>
            <a:r>
              <a:rPr lang="ru-RU" altLang="ru-RU" dirty="0">
                <a:solidFill>
                  <a:schemeClr val="bg1"/>
                </a:solidFill>
              </a:rPr>
              <a:t> измерения данной ФВ.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00392" y="6175364"/>
            <a:ext cx="856907" cy="669925"/>
          </a:xfrm>
        </p:spPr>
        <p:txBody>
          <a:bodyPr/>
          <a:lstStyle/>
          <a:p>
            <a:fld id="{8CA983EE-5918-47FC-8525-F0AB10909F43}" type="slidenum">
              <a:rPr lang="ru-RU" altLang="ru-RU" sz="1600"/>
              <a:pPr/>
              <a:t>13</a:t>
            </a:fld>
            <a:endParaRPr lang="ru-RU" altLang="ru-RU" sz="1600" dirty="0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0"/>
            <a:ext cx="9143999" cy="620688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  <a:effectLst/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9pPr>
          </a:lstStyle>
          <a:p>
            <a:r>
              <a:rPr lang="ru-RU" altLang="ru-RU" sz="2400" b="1" dirty="0">
                <a:solidFill>
                  <a:srgbClr val="0000FF"/>
                </a:solidFill>
                <a:effectLst/>
              </a:rPr>
              <a:t>Количественная характеристика измеряемых величин</a:t>
            </a:r>
            <a:endParaRPr lang="ru-RU" altLang="ru-RU" sz="2800" dirty="0">
              <a:solidFill>
                <a:srgbClr val="0000FF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254308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287093" y="6188075"/>
            <a:ext cx="856907" cy="669925"/>
          </a:xfrm>
        </p:spPr>
        <p:txBody>
          <a:bodyPr/>
          <a:lstStyle/>
          <a:p>
            <a:fld id="{2BB9F1A9-04AE-4EB3-8927-13AC7D2955E2}" type="slidenum">
              <a:rPr lang="ru-RU" altLang="ru-RU" sz="1600"/>
              <a:pPr/>
              <a:t>14</a:t>
            </a:fld>
            <a:endParaRPr lang="ru-RU" altLang="ru-RU" sz="1600" dirty="0"/>
          </a:p>
        </p:txBody>
      </p:sp>
      <p:graphicFrame>
        <p:nvGraphicFramePr>
          <p:cNvPr id="2" name="Схема 1"/>
          <p:cNvGraphicFramePr/>
          <p:nvPr>
            <p:extLst/>
          </p:nvPr>
        </p:nvGraphicFramePr>
        <p:xfrm>
          <a:off x="374873" y="908720"/>
          <a:ext cx="8286750" cy="5114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6100" name="Rectangle 20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521795"/>
          </a:xfrm>
          <a:solidFill>
            <a:srgbClr val="FFFF00"/>
          </a:solidFill>
          <a:ln/>
        </p:spPr>
        <p:txBody>
          <a:bodyPr anchorCtr="0"/>
          <a:lstStyle/>
          <a:p>
            <a:pPr algn="ctr"/>
            <a:r>
              <a:rPr lang="ru-RU" altLang="ru-RU" sz="2400" b="1" dirty="0">
                <a:solidFill>
                  <a:srgbClr val="1D08B8"/>
                </a:solidFill>
              </a:rPr>
              <a:t>Классификация величин</a:t>
            </a:r>
          </a:p>
        </p:txBody>
      </p:sp>
    </p:spTree>
    <p:extLst>
      <p:ext uri="{BB962C8B-B14F-4D97-AF65-F5344CB8AC3E}">
        <p14:creationId xmlns:p14="http://schemas.microsoft.com/office/powerpoint/2010/main" val="29592032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287093" y="6188075"/>
            <a:ext cx="856907" cy="669925"/>
          </a:xfrm>
        </p:spPr>
        <p:txBody>
          <a:bodyPr/>
          <a:lstStyle/>
          <a:p>
            <a:pPr>
              <a:defRPr/>
            </a:pPr>
            <a:fld id="{D8941095-8E10-4837-9403-B851E4640ED2}" type="slidenum">
              <a:rPr lang="ru-RU" sz="1600"/>
              <a:pPr>
                <a:defRPr/>
              </a:pPr>
              <a:t>15</a:t>
            </a:fld>
            <a:endParaRPr lang="ru-RU" sz="1600" dirty="0"/>
          </a:p>
        </p:txBody>
      </p:sp>
      <p:sp>
        <p:nvSpPr>
          <p:cNvPr id="95235" name="Text Box 4"/>
          <p:cNvSpPr txBox="1">
            <a:spLocks noChangeArrowheads="1"/>
          </p:cNvSpPr>
          <p:nvPr/>
        </p:nvSpPr>
        <p:spPr bwMode="auto">
          <a:xfrm>
            <a:off x="468313" y="2852738"/>
            <a:ext cx="8353425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b="1" i="1" u="sng" dirty="0">
                <a:solidFill>
                  <a:srgbClr val="0000FF"/>
                </a:solidFill>
                <a:latin typeface="Book Antiqua" pitchFamily="18" charset="0"/>
              </a:rPr>
              <a:t>Истинное значение физической величины</a:t>
            </a:r>
            <a:r>
              <a:rPr lang="ru-RU" b="1" dirty="0">
                <a:solidFill>
                  <a:srgbClr val="0000FF"/>
                </a:solidFill>
                <a:latin typeface="Book Antiqua" pitchFamily="18" charset="0"/>
              </a:rPr>
              <a:t> </a:t>
            </a:r>
            <a:r>
              <a:rPr lang="ru-RU" b="1" dirty="0" smtClean="0">
                <a:solidFill>
                  <a:srgbClr val="000000"/>
                </a:solidFill>
                <a:latin typeface="Book Antiqua" pitchFamily="18" charset="0"/>
              </a:rPr>
              <a:t>–</a:t>
            </a:r>
            <a:r>
              <a:rPr lang="ru-RU" dirty="0" smtClean="0">
                <a:solidFill>
                  <a:srgbClr val="000000"/>
                </a:solidFill>
                <a:latin typeface="Book Antiqua" pitchFamily="18" charset="0"/>
              </a:rPr>
              <a:t> это </a:t>
            </a:r>
            <a:r>
              <a:rPr lang="ru-RU" dirty="0">
                <a:solidFill>
                  <a:srgbClr val="000000"/>
                </a:solidFill>
                <a:latin typeface="Book Antiqua" pitchFamily="18" charset="0"/>
              </a:rPr>
              <a:t>значение, </a:t>
            </a:r>
            <a:r>
              <a:rPr lang="ru-RU" b="1" dirty="0">
                <a:solidFill>
                  <a:srgbClr val="000000"/>
                </a:solidFill>
                <a:latin typeface="Book Antiqua" pitchFamily="18" charset="0"/>
              </a:rPr>
              <a:t>идеально</a:t>
            </a:r>
            <a:r>
              <a:rPr lang="ru-RU" dirty="0">
                <a:solidFill>
                  <a:srgbClr val="000000"/>
                </a:solidFill>
                <a:latin typeface="Book Antiqua" pitchFamily="18" charset="0"/>
              </a:rPr>
              <a:t> отражающее в качественном и количественном отношениях соответствующее свойство объекта. </a:t>
            </a:r>
          </a:p>
          <a:p>
            <a:pPr algn="just"/>
            <a:endParaRPr lang="en-US" sz="800" i="1" dirty="0" smtClean="0">
              <a:solidFill>
                <a:srgbClr val="000000"/>
              </a:solidFill>
              <a:latin typeface="Book Antiqua" pitchFamily="18" charset="0"/>
            </a:endParaRPr>
          </a:p>
          <a:p>
            <a:pPr algn="just"/>
            <a:r>
              <a:rPr lang="ru-RU" sz="1600" i="1" dirty="0" smtClean="0">
                <a:solidFill>
                  <a:srgbClr val="000000"/>
                </a:solidFill>
                <a:latin typeface="Book Antiqua" pitchFamily="18" charset="0"/>
              </a:rPr>
              <a:t>Из-за </a:t>
            </a:r>
            <a:r>
              <a:rPr lang="ru-RU" sz="1600" i="1" dirty="0">
                <a:solidFill>
                  <a:srgbClr val="000000"/>
                </a:solidFill>
                <a:latin typeface="Book Antiqua" pitchFamily="18" charset="0"/>
              </a:rPr>
              <a:t>несовершенства средств и методов измерений истинные значения величин практически получить нельзя. Их можно представить только теоретически. А значения величины, полученные при измерении, лишь в большей или меньшей степени приближаются к истинному значению.</a:t>
            </a:r>
            <a:endParaRPr lang="ru-RU" sz="1600" b="1" i="1" dirty="0">
              <a:solidFill>
                <a:srgbClr val="000000"/>
              </a:solidFill>
              <a:latin typeface="Book Antiqua" pitchFamily="18" charset="0"/>
            </a:endParaRPr>
          </a:p>
          <a:p>
            <a:pPr algn="just"/>
            <a:endParaRPr lang="ru-RU" b="1" dirty="0">
              <a:solidFill>
                <a:srgbClr val="000000"/>
              </a:solidFill>
              <a:latin typeface="Book Antiqua" pitchFamily="18" charset="0"/>
            </a:endParaRPr>
          </a:p>
          <a:p>
            <a:pPr algn="just"/>
            <a:r>
              <a:rPr lang="ru-RU" b="1" i="1" u="sng" dirty="0">
                <a:solidFill>
                  <a:srgbClr val="0000FF"/>
                </a:solidFill>
                <a:latin typeface="Book Antiqua" pitchFamily="18" charset="0"/>
              </a:rPr>
              <a:t>Действительное значение физической величины</a:t>
            </a:r>
            <a:r>
              <a:rPr lang="ru-RU" b="1" dirty="0">
                <a:solidFill>
                  <a:srgbClr val="0000FF"/>
                </a:solidFill>
                <a:latin typeface="Book Antiqua" pitchFamily="18" charset="0"/>
              </a:rPr>
              <a:t> </a:t>
            </a:r>
            <a:r>
              <a:rPr lang="ru-RU" b="1" dirty="0" smtClean="0">
                <a:solidFill>
                  <a:srgbClr val="000000"/>
                </a:solidFill>
                <a:latin typeface="Book Antiqua" pitchFamily="18" charset="0"/>
              </a:rPr>
              <a:t>–</a:t>
            </a:r>
            <a:r>
              <a:rPr lang="ru-RU" dirty="0" smtClean="0">
                <a:solidFill>
                  <a:srgbClr val="000000"/>
                </a:solidFill>
                <a:latin typeface="Book Antiqua" pitchFamily="18" charset="0"/>
              </a:rPr>
              <a:t> это </a:t>
            </a:r>
            <a:r>
              <a:rPr lang="ru-RU" dirty="0">
                <a:solidFill>
                  <a:srgbClr val="000000"/>
                </a:solidFill>
                <a:latin typeface="Book Antiqua" pitchFamily="18" charset="0"/>
              </a:rPr>
              <a:t>значение величины, найденное </a:t>
            </a:r>
            <a:r>
              <a:rPr lang="ru-RU" b="1" dirty="0">
                <a:solidFill>
                  <a:srgbClr val="000000"/>
                </a:solidFill>
                <a:latin typeface="Book Antiqua" pitchFamily="18" charset="0"/>
              </a:rPr>
              <a:t>экспериментальным</a:t>
            </a:r>
            <a:r>
              <a:rPr lang="ru-RU" dirty="0">
                <a:solidFill>
                  <a:srgbClr val="000000"/>
                </a:solidFill>
                <a:latin typeface="Book Antiqua" pitchFamily="18" charset="0"/>
              </a:rPr>
              <a:t> путем и настолько приближающееся к истинному значению, что для данной цели может быть использовано вместо него.</a:t>
            </a:r>
          </a:p>
        </p:txBody>
      </p:sp>
      <p:sp>
        <p:nvSpPr>
          <p:cNvPr id="95236" name="Text Box 5"/>
          <p:cNvSpPr txBox="1">
            <a:spLocks noChangeArrowheads="1"/>
          </p:cNvSpPr>
          <p:nvPr/>
        </p:nvSpPr>
        <p:spPr bwMode="auto">
          <a:xfrm>
            <a:off x="1015206" y="268211"/>
            <a:ext cx="7271887" cy="105413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300"/>
              </a:spcBef>
            </a:pPr>
            <a:r>
              <a:rPr lang="ru-RU" sz="2000" b="1" u="sng" dirty="0" smtClean="0">
                <a:solidFill>
                  <a:srgbClr val="0000FF"/>
                </a:solidFill>
                <a:latin typeface="Book Antiqua" pitchFamily="18" charset="0"/>
              </a:rPr>
              <a:t>ЗНАЧЕНИЕ ФИЗИЧЕСКОЙ ВЕЛИЧИНЫ </a:t>
            </a:r>
            <a:r>
              <a:rPr lang="ru-RU" sz="2400" b="1" dirty="0" smtClean="0">
                <a:solidFill>
                  <a:srgbClr val="0000FF"/>
                </a:solidFill>
                <a:latin typeface="Book Antiqua" pitchFamily="18" charset="0"/>
              </a:rPr>
              <a:t>-</a:t>
            </a:r>
          </a:p>
          <a:p>
            <a:pPr algn="just">
              <a:spcBef>
                <a:spcPts val="300"/>
              </a:spcBef>
            </a:pPr>
            <a:r>
              <a:rPr lang="ru-RU" b="1" i="1" dirty="0" smtClean="0">
                <a:solidFill>
                  <a:schemeClr val="bg1"/>
                </a:solidFill>
                <a:latin typeface="Book Antiqua" pitchFamily="18" charset="0"/>
              </a:rPr>
              <a:t>это количественная оценка размера ФВ, выраженная в виде некоторого конкретного числа единиц данной величины</a:t>
            </a:r>
            <a:endParaRPr lang="ru-RU" b="1" i="1" dirty="0">
              <a:solidFill>
                <a:schemeClr val="bg1"/>
              </a:solidFill>
              <a:latin typeface="Book Antiqua" pitchFamily="18" charset="0"/>
            </a:endParaRPr>
          </a:p>
        </p:txBody>
      </p:sp>
      <p:sp>
        <p:nvSpPr>
          <p:cNvPr id="95237" name="Rectangle 7"/>
          <p:cNvSpPr>
            <a:spLocks noChangeArrowheads="1"/>
          </p:cNvSpPr>
          <p:nvPr/>
        </p:nvSpPr>
        <p:spPr bwMode="auto">
          <a:xfrm>
            <a:off x="2026444" y="1323537"/>
            <a:ext cx="583204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dirty="0">
                <a:solidFill>
                  <a:srgbClr val="000000"/>
                </a:solidFill>
                <a:latin typeface="Book Antiqua" pitchFamily="18" charset="0"/>
              </a:rPr>
              <a:t>(в зависимости от степени приближения к объективности)</a:t>
            </a:r>
          </a:p>
        </p:txBody>
      </p:sp>
      <p:sp>
        <p:nvSpPr>
          <p:cNvPr id="95238" name="Line 8"/>
          <p:cNvSpPr>
            <a:spLocks noChangeShapeType="1"/>
          </p:cNvSpPr>
          <p:nvPr/>
        </p:nvSpPr>
        <p:spPr bwMode="auto">
          <a:xfrm flipH="1">
            <a:off x="2122884" y="1626038"/>
            <a:ext cx="1296988" cy="647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5239" name="Line 9"/>
          <p:cNvSpPr>
            <a:spLocks noChangeShapeType="1"/>
          </p:cNvSpPr>
          <p:nvPr/>
        </p:nvSpPr>
        <p:spPr bwMode="auto">
          <a:xfrm>
            <a:off x="4823535" y="1638564"/>
            <a:ext cx="0" cy="647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5240" name="Line 10"/>
          <p:cNvSpPr>
            <a:spLocks noChangeShapeType="1"/>
          </p:cNvSpPr>
          <p:nvPr/>
        </p:nvSpPr>
        <p:spPr bwMode="auto">
          <a:xfrm>
            <a:off x="6375490" y="1612438"/>
            <a:ext cx="1223962" cy="647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5241" name="Rectangle 12"/>
          <p:cNvSpPr>
            <a:spLocks noChangeArrowheads="1"/>
          </p:cNvSpPr>
          <p:nvPr/>
        </p:nvSpPr>
        <p:spPr bwMode="auto">
          <a:xfrm>
            <a:off x="1015206" y="2312390"/>
            <a:ext cx="2116634" cy="36933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FF"/>
                </a:solidFill>
                <a:latin typeface="Book Antiqua" pitchFamily="18" charset="0"/>
              </a:rPr>
              <a:t>истинное</a:t>
            </a:r>
          </a:p>
        </p:txBody>
      </p:sp>
      <p:sp>
        <p:nvSpPr>
          <p:cNvPr id="95242" name="Rectangle 13"/>
          <p:cNvSpPr>
            <a:spLocks noChangeArrowheads="1"/>
          </p:cNvSpPr>
          <p:nvPr/>
        </p:nvSpPr>
        <p:spPr bwMode="auto">
          <a:xfrm>
            <a:off x="3851920" y="2339588"/>
            <a:ext cx="1983235" cy="36933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solidFill>
                  <a:srgbClr val="0000FF"/>
                </a:solidFill>
                <a:latin typeface="Book Antiqua" pitchFamily="18" charset="0"/>
              </a:rPr>
              <a:t>действительное</a:t>
            </a:r>
          </a:p>
        </p:txBody>
      </p:sp>
      <p:sp>
        <p:nvSpPr>
          <p:cNvPr id="95243" name="Rectangle 14"/>
          <p:cNvSpPr>
            <a:spLocks noChangeArrowheads="1"/>
          </p:cNvSpPr>
          <p:nvPr/>
        </p:nvSpPr>
        <p:spPr bwMode="auto">
          <a:xfrm>
            <a:off x="6732240" y="2290725"/>
            <a:ext cx="1723609" cy="36933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FF"/>
                </a:solidFill>
                <a:latin typeface="Book Antiqua" pitchFamily="18" charset="0"/>
              </a:rPr>
              <a:t>измеренное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72714" y="456335"/>
            <a:ext cx="8780168" cy="6285033"/>
          </a:xfrm>
          <a:solidFill>
            <a:schemeClr val="tx1"/>
          </a:solidFill>
        </p:spPr>
        <p:txBody>
          <a:bodyPr anchor="t" anchorCtr="0">
            <a:normAutofit fontScale="92500"/>
          </a:bodyPr>
          <a:lstStyle/>
          <a:p>
            <a:pPr marL="273050" indent="-273050" algn="just">
              <a:buClr>
                <a:srgbClr val="9BBB59"/>
              </a:buClr>
              <a:buFont typeface="Wingdings 2" panose="05020102010507070707" pitchFamily="18" charset="2"/>
              <a:buNone/>
            </a:pPr>
            <a:r>
              <a:rPr lang="ru-RU" altLang="ru-RU" sz="2000" dirty="0"/>
              <a:t>	</a:t>
            </a:r>
            <a:r>
              <a:rPr lang="ru-RU" altLang="ru-RU" sz="2400" dirty="0" smtClean="0">
                <a:solidFill>
                  <a:schemeClr val="bg1"/>
                </a:solidFill>
              </a:rPr>
              <a:t>Из-за </a:t>
            </a:r>
            <a:r>
              <a:rPr lang="ru-RU" altLang="ru-RU" sz="2400" dirty="0">
                <a:solidFill>
                  <a:schemeClr val="bg1"/>
                </a:solidFill>
              </a:rPr>
              <a:t>зависимости числовых значений от размеров единиц ФВ, роль последних очень велика. </a:t>
            </a:r>
            <a:endParaRPr lang="ru-RU" altLang="ru-RU" sz="2400" dirty="0" smtClean="0">
              <a:solidFill>
                <a:schemeClr val="bg1"/>
              </a:solidFill>
            </a:endParaRPr>
          </a:p>
          <a:p>
            <a:pPr marL="273050" indent="-273050" algn="just">
              <a:buClr>
                <a:srgbClr val="9BBB59"/>
              </a:buClr>
              <a:buFont typeface="Wingdings 2" panose="05020102010507070707" pitchFamily="18" charset="2"/>
              <a:buNone/>
            </a:pPr>
            <a:r>
              <a:rPr lang="ru-RU" altLang="ru-RU" sz="2400" dirty="0">
                <a:solidFill>
                  <a:schemeClr val="bg1"/>
                </a:solidFill>
              </a:rPr>
              <a:t> </a:t>
            </a:r>
            <a:r>
              <a:rPr lang="ru-RU" altLang="ru-RU" sz="2400" dirty="0" smtClean="0">
                <a:solidFill>
                  <a:schemeClr val="bg1"/>
                </a:solidFill>
              </a:rPr>
              <a:t>   Если </a:t>
            </a:r>
            <a:r>
              <a:rPr lang="ru-RU" altLang="ru-RU" sz="2400" dirty="0">
                <a:solidFill>
                  <a:schemeClr val="bg1"/>
                </a:solidFill>
              </a:rPr>
              <a:t>допустить произвол в выборе единиц, то результаты измерений будут несопоставимы между собой, т.е. нарушится </a:t>
            </a:r>
            <a:r>
              <a:rPr lang="ru-RU" altLang="ru-RU" sz="2400" b="1" i="1" dirty="0">
                <a:solidFill>
                  <a:srgbClr val="FF0000"/>
                </a:solidFill>
              </a:rPr>
              <a:t>единство измерений</a:t>
            </a:r>
            <a:r>
              <a:rPr lang="ru-RU" altLang="ru-RU" sz="2400" dirty="0">
                <a:solidFill>
                  <a:schemeClr val="bg1"/>
                </a:solidFill>
              </a:rPr>
              <a:t>. </a:t>
            </a:r>
            <a:endParaRPr lang="ru-RU" altLang="ru-RU" sz="2400" dirty="0" smtClean="0">
              <a:solidFill>
                <a:schemeClr val="bg1"/>
              </a:solidFill>
            </a:endParaRPr>
          </a:p>
          <a:p>
            <a:pPr marL="273050" indent="-273050" algn="just">
              <a:buClr>
                <a:srgbClr val="9BBB59"/>
              </a:buClr>
              <a:buFont typeface="Wingdings 2" panose="05020102010507070707" pitchFamily="18" charset="2"/>
              <a:buNone/>
            </a:pPr>
            <a:r>
              <a:rPr lang="ru-RU" altLang="ru-RU" sz="2400" dirty="0">
                <a:solidFill>
                  <a:schemeClr val="bg1"/>
                </a:solidFill>
              </a:rPr>
              <a:t> </a:t>
            </a:r>
            <a:r>
              <a:rPr lang="ru-RU" altLang="ru-RU" sz="2400" dirty="0" smtClean="0">
                <a:solidFill>
                  <a:schemeClr val="bg1"/>
                </a:solidFill>
              </a:rPr>
              <a:t>   Чтобы </a:t>
            </a:r>
            <a:r>
              <a:rPr lang="ru-RU" altLang="ru-RU" sz="2400" dirty="0">
                <a:solidFill>
                  <a:schemeClr val="bg1"/>
                </a:solidFill>
              </a:rPr>
              <a:t>этого не произошло, единицы измерений устанавливаются по определённым правилам и закрепляются </a:t>
            </a:r>
            <a:r>
              <a:rPr lang="ru-RU" altLang="ru-RU" sz="2400" b="1" dirty="0">
                <a:solidFill>
                  <a:srgbClr val="1D08B8"/>
                </a:solidFill>
              </a:rPr>
              <a:t>законодательным путём</a:t>
            </a:r>
            <a:r>
              <a:rPr lang="ru-RU" altLang="ru-RU" sz="2400" dirty="0">
                <a:solidFill>
                  <a:schemeClr val="bg1"/>
                </a:solidFill>
              </a:rPr>
              <a:t>. </a:t>
            </a:r>
          </a:p>
          <a:p>
            <a:pPr marL="273050" indent="-273050">
              <a:buClr>
                <a:srgbClr val="9BBB59"/>
              </a:buClr>
              <a:buFont typeface="Wingdings 2" panose="05020102010507070707" pitchFamily="18" charset="2"/>
              <a:buNone/>
            </a:pPr>
            <a:endParaRPr lang="ru-RU" altLang="ru-RU" sz="800" dirty="0">
              <a:solidFill>
                <a:schemeClr val="bg1"/>
              </a:solidFill>
            </a:endParaRPr>
          </a:p>
          <a:p>
            <a:pPr marL="273050" indent="-273050" algn="just">
              <a:buClr>
                <a:srgbClr val="9BBB59"/>
              </a:buClr>
              <a:buFont typeface="Wingdings 2" panose="05020102010507070707" pitchFamily="18" charset="2"/>
              <a:buNone/>
            </a:pPr>
            <a:r>
              <a:rPr lang="ru-RU" altLang="ru-RU" sz="2200" b="1" i="1" dirty="0">
                <a:solidFill>
                  <a:schemeClr val="bg1"/>
                </a:solidFill>
              </a:rPr>
              <a:t>   </a:t>
            </a:r>
            <a:r>
              <a:rPr lang="ru-RU" altLang="ru-RU" sz="2400" b="1" i="1" dirty="0">
                <a:solidFill>
                  <a:schemeClr val="bg1"/>
                </a:solidFill>
              </a:rPr>
              <a:t>	</a:t>
            </a:r>
            <a:r>
              <a:rPr lang="ru-RU" altLang="ru-RU" sz="2600" b="1" i="1" u="sng" dirty="0">
                <a:solidFill>
                  <a:srgbClr val="FF0000"/>
                </a:solidFill>
              </a:rPr>
              <a:t>Единица измерения ФВ</a:t>
            </a:r>
            <a:r>
              <a:rPr lang="ru-RU" altLang="ru-RU" sz="2600" b="1" dirty="0">
                <a:solidFill>
                  <a:srgbClr val="FF0000"/>
                </a:solidFill>
              </a:rPr>
              <a:t> </a:t>
            </a:r>
            <a:r>
              <a:rPr lang="ru-RU" altLang="ru-RU" sz="2600" dirty="0">
                <a:solidFill>
                  <a:schemeClr val="bg1"/>
                </a:solidFill>
              </a:rPr>
              <a:t>– </a:t>
            </a:r>
            <a:r>
              <a:rPr lang="ru-RU" altLang="ru-RU" sz="2600" b="1" dirty="0">
                <a:solidFill>
                  <a:srgbClr val="1D08B8"/>
                </a:solidFill>
              </a:rPr>
              <a:t>это ФВ фиксированного размера, которой условно присвоено числовое значение, </a:t>
            </a:r>
            <a:r>
              <a:rPr lang="ru-RU" altLang="ru-RU" sz="2600" b="1" dirty="0">
                <a:solidFill>
                  <a:srgbClr val="FF0000"/>
                </a:solidFill>
              </a:rPr>
              <a:t>равное единице</a:t>
            </a:r>
            <a:r>
              <a:rPr lang="ru-RU" altLang="ru-RU" sz="2600" b="1" dirty="0">
                <a:solidFill>
                  <a:srgbClr val="1D08B8"/>
                </a:solidFill>
              </a:rPr>
              <a:t>, и применяемая для количественного выражения однородных с ней ФВ. </a:t>
            </a:r>
          </a:p>
          <a:p>
            <a:pPr marL="273050" indent="-273050">
              <a:buClr>
                <a:srgbClr val="9BBB59"/>
              </a:buClr>
              <a:buFont typeface="Wingdings 2" panose="05020102010507070707" pitchFamily="18" charset="2"/>
              <a:buNone/>
            </a:pPr>
            <a:r>
              <a:rPr lang="ru-RU" altLang="ru-RU" sz="2400" dirty="0">
                <a:solidFill>
                  <a:schemeClr val="bg1"/>
                </a:solidFill>
              </a:rPr>
              <a:t>    Размер единиц измерения ФВ устанавливается путем их законодательно закрепленного определения метрологическими органами государства. </a:t>
            </a:r>
          </a:p>
          <a:p>
            <a:pPr marL="273050" indent="-273050">
              <a:buClr>
                <a:srgbClr val="9BBB59"/>
              </a:buClr>
              <a:buFont typeface="Wingdings 2" panose="05020102010507070707" pitchFamily="18" charset="2"/>
              <a:buNone/>
            </a:pPr>
            <a:endParaRPr lang="ru-RU" alt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268690" y="6188075"/>
            <a:ext cx="856907" cy="669925"/>
          </a:xfrm>
        </p:spPr>
        <p:txBody>
          <a:bodyPr/>
          <a:lstStyle/>
          <a:p>
            <a:fld id="{8E31D55A-20B2-4B31-BABD-33B540DC33C6}" type="slidenum">
              <a:rPr lang="ru-RU" altLang="ru-RU" sz="1600"/>
              <a:pPr/>
              <a:t>16</a:t>
            </a:fld>
            <a:endParaRPr lang="ru-RU" altLang="ru-RU" sz="1600" dirty="0"/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18403" y="44624"/>
            <a:ext cx="9125597" cy="36933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rgbClr val="0000FF"/>
                </a:solidFill>
                <a:latin typeface="Book Antiqua" pitchFamily="18" charset="0"/>
              </a:rPr>
              <a:t>ЕДИНИЦА ФИЗИЧЕСКОЙ ВЕЛИЧИНЫ (</a:t>
            </a:r>
            <a:r>
              <a:rPr lang="ru-RU" b="1" dirty="0">
                <a:solidFill>
                  <a:srgbClr val="FF0000"/>
                </a:solidFill>
                <a:latin typeface="Book Antiqua" pitchFamily="18" charset="0"/>
              </a:rPr>
              <a:t>ЕФВ</a:t>
            </a:r>
            <a:r>
              <a:rPr lang="ru-RU" b="1" dirty="0">
                <a:solidFill>
                  <a:srgbClr val="0000FF"/>
                </a:solidFill>
                <a:latin typeface="Book Antiqua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475400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850106"/>
          </a:xfrm>
          <a:solidFill>
            <a:srgbClr val="0000FF"/>
          </a:solidFill>
        </p:spPr>
        <p:txBody>
          <a:bodyPr>
            <a:normAutofit/>
          </a:bodyPr>
          <a:lstStyle/>
          <a:p>
            <a:pPr algn="ctr"/>
            <a:r>
              <a:rPr lang="ru-RU" altLang="ru-RU" sz="2400" b="1" dirty="0" smtClean="0">
                <a:ln w="3175" cmpd="sng">
                  <a:solidFill>
                    <a:srgbClr val="FF0000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</a:rPr>
              <a:t>Т</a:t>
            </a:r>
            <a:r>
              <a:rPr lang="ru-RU" altLang="ru-RU" sz="1600" b="1" dirty="0" smtClean="0">
                <a:ln w="3175" cmpd="sng">
                  <a:solidFill>
                    <a:srgbClr val="FF0000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</a:rPr>
              <a:t>ЕМА</a:t>
            </a:r>
            <a:r>
              <a:rPr lang="ru-RU" altLang="ru-RU" sz="2400" b="1" dirty="0" smtClean="0">
                <a:ln w="3175" cmpd="sng">
                  <a:solidFill>
                    <a:srgbClr val="FF0000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</a:rPr>
              <a:t> 1.</a:t>
            </a:r>
            <a:r>
              <a:rPr lang="en-US" altLang="ru-RU" sz="2400" b="1" dirty="0" smtClean="0">
                <a:ln w="3175" cmpd="sng">
                  <a:solidFill>
                    <a:srgbClr val="FF0000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</a:rPr>
              <a:t>2</a:t>
            </a:r>
            <a:r>
              <a:rPr lang="ru-RU" altLang="ru-RU" sz="2400" b="1" dirty="0" smtClean="0">
                <a:ln w="3175" cmpd="sng">
                  <a:solidFill>
                    <a:srgbClr val="FF0000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</a:rPr>
              <a:t>. </a:t>
            </a:r>
            <a:r>
              <a:rPr lang="ru-RU" altLang="ru-RU" sz="2400" b="1" dirty="0" smtClean="0">
                <a:solidFill>
                  <a:srgbClr val="FFFF00"/>
                </a:solidFill>
                <a:latin typeface="Arial" panose="020B0604020202020204" pitchFamily="34" charset="0"/>
              </a:rPr>
              <a:t>ОСНОВНЫЕ ТЕРМИНЫ И ОПРЕДЕЛЕНИЯ в области метрологии </a:t>
            </a:r>
            <a:r>
              <a:rPr lang="ru-RU" altLang="ru-RU" sz="2400" dirty="0" smtClean="0">
                <a:solidFill>
                  <a:srgbClr val="FF0000"/>
                </a:solidFill>
                <a:latin typeface="Arial" panose="020B0604020202020204" pitchFamily="34" charset="0"/>
              </a:rPr>
              <a:t>(</a:t>
            </a:r>
            <a:r>
              <a:rPr lang="ru-RU" altLang="ru-RU" sz="1600" dirty="0" smtClean="0">
                <a:solidFill>
                  <a:srgbClr val="FF0000"/>
                </a:solidFill>
                <a:latin typeface="Arial" panose="020B0604020202020204" pitchFamily="34" charset="0"/>
              </a:rPr>
              <a:t>по</a:t>
            </a:r>
            <a:r>
              <a:rPr lang="ru-RU" altLang="ru-RU" sz="2400" dirty="0" smtClean="0">
                <a:solidFill>
                  <a:srgbClr val="FF0000"/>
                </a:solidFill>
                <a:latin typeface="Arial" panose="020B0604020202020204" pitchFamily="34" charset="0"/>
              </a:rPr>
              <a:t> РМГ 29-2013)</a:t>
            </a:r>
            <a:r>
              <a:rPr lang="ru-RU" altLang="ru-RU" sz="2400" b="1" dirty="0" smtClean="0">
                <a:solidFill>
                  <a:srgbClr val="FFFF00"/>
                </a:solidFill>
                <a:latin typeface="Arial" panose="020B0604020202020204" pitchFamily="34" charset="0"/>
              </a:rPr>
              <a:t>:</a:t>
            </a:r>
            <a:endParaRPr lang="ru-RU" sz="2400" b="1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24744"/>
            <a:ext cx="8640960" cy="5400600"/>
          </a:xfrm>
          <a:solidFill>
            <a:srgbClr val="C6D9F1"/>
          </a:solidFill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endParaRPr lang="ru-RU" sz="2400" dirty="0" smtClean="0"/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rgbClr val="0000FF"/>
                </a:solidFill>
              </a:rPr>
              <a:t>Метрология и ее разделы;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rgbClr val="0000FF"/>
                </a:solidFill>
              </a:rPr>
              <a:t>Основная </a:t>
            </a:r>
            <a:r>
              <a:rPr lang="ru-RU" sz="2400" dirty="0">
                <a:solidFill>
                  <a:srgbClr val="0000FF"/>
                </a:solidFill>
              </a:rPr>
              <a:t>цель </a:t>
            </a:r>
            <a:r>
              <a:rPr lang="ru-RU" sz="2400" dirty="0" smtClean="0">
                <a:solidFill>
                  <a:srgbClr val="0000FF"/>
                </a:solidFill>
              </a:rPr>
              <a:t>метрологии;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rgbClr val="0000FF"/>
                </a:solidFill>
              </a:rPr>
              <a:t>Задачи метрологии;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rgbClr val="0000FF"/>
                </a:solidFill>
              </a:rPr>
              <a:t>Предмет метрологии;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rgbClr val="0000FF"/>
                </a:solidFill>
              </a:rPr>
              <a:t>Средства метрологии;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rgbClr val="0000FF"/>
                </a:solidFill>
              </a:rPr>
              <a:t>Объекты и субъекты метрологии;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rgbClr val="0000FF"/>
                </a:solidFill>
              </a:rPr>
              <a:t>Величины и единицы;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rgbClr val="0000FF"/>
                </a:solidFill>
              </a:rPr>
              <a:t>Измерения </a:t>
            </a:r>
            <a:r>
              <a:rPr lang="ru-RU" sz="2400" dirty="0">
                <a:solidFill>
                  <a:srgbClr val="0000FF"/>
                </a:solidFill>
              </a:rPr>
              <a:t>и </a:t>
            </a:r>
            <a:r>
              <a:rPr lang="ru-RU" sz="2400" dirty="0" smtClean="0">
                <a:solidFill>
                  <a:srgbClr val="0000FF"/>
                </a:solidFill>
              </a:rPr>
              <a:t>результаты </a:t>
            </a:r>
            <a:r>
              <a:rPr lang="ru-RU" sz="2400" dirty="0">
                <a:solidFill>
                  <a:srgbClr val="0000FF"/>
                </a:solidFill>
              </a:rPr>
              <a:t>измерений;</a:t>
            </a:r>
            <a:endParaRPr lang="ru-RU" sz="2400" dirty="0" smtClean="0">
              <a:solidFill>
                <a:srgbClr val="0000FF"/>
              </a:solidFill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rgbClr val="0000FF"/>
                </a:solidFill>
              </a:rPr>
              <a:t>Метрологическое обеспечение;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rgbClr val="0000FF"/>
                </a:solidFill>
              </a:rPr>
              <a:t>Эталоны и средства измерений.</a:t>
            </a:r>
          </a:p>
          <a:p>
            <a:pPr marL="0" indent="0">
              <a:buNone/>
            </a:pPr>
            <a:r>
              <a:rPr lang="ru-RU" sz="1900" b="1" dirty="0" smtClean="0">
                <a:solidFill>
                  <a:srgbClr val="FF0000"/>
                </a:solidFill>
              </a:rPr>
              <a:t>РМГ 29-2013 </a:t>
            </a:r>
            <a:r>
              <a:rPr lang="ru-RU" sz="1900" dirty="0" smtClean="0"/>
              <a:t>– Рекомендации по межгосударственной стандартизации: </a:t>
            </a:r>
            <a:r>
              <a:rPr lang="ru-RU" sz="1900" dirty="0" smtClean="0">
                <a:solidFill>
                  <a:srgbClr val="FF0000"/>
                </a:solidFill>
              </a:rPr>
              <a:t>«Государственная система обеспечения единства измерений. Метрология. Основные термины и определения»</a:t>
            </a:r>
          </a:p>
          <a:p>
            <a:endParaRPr lang="ru-RU" sz="28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258346" y="6188075"/>
            <a:ext cx="856907" cy="669925"/>
          </a:xfrm>
        </p:spPr>
        <p:txBody>
          <a:bodyPr/>
          <a:lstStyle/>
          <a:p>
            <a:pPr>
              <a:defRPr/>
            </a:pPr>
            <a:fld id="{B1C343F1-3032-41C8-979A-5577136490CC}" type="slidenum">
              <a:rPr lang="ru-RU" sz="1600" smtClean="0"/>
              <a:pPr>
                <a:defRPr/>
              </a:pPr>
              <a:t>2</a:t>
            </a:fld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566403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260860" y="6186250"/>
            <a:ext cx="856907" cy="669925"/>
          </a:xfrm>
        </p:spPr>
        <p:txBody>
          <a:bodyPr/>
          <a:lstStyle/>
          <a:p>
            <a:pPr>
              <a:defRPr/>
            </a:pPr>
            <a:fld id="{B1C343F1-3032-41C8-979A-5577136490CC}" type="slidenum">
              <a:rPr lang="ru-RU" sz="1600" smtClean="0"/>
              <a:pPr>
                <a:defRPr/>
              </a:pPr>
              <a:t>3</a:t>
            </a:fld>
            <a:endParaRPr lang="ru-RU" sz="1600" dirty="0"/>
          </a:p>
        </p:txBody>
      </p:sp>
      <p:pic>
        <p:nvPicPr>
          <p:cNvPr id="6" name="Picture 13" descr="РМГ-1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7504" y="188913"/>
            <a:ext cx="4325938" cy="6335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7" name="Picture 15" descr="РМГ-2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0" y="188913"/>
            <a:ext cx="4419244" cy="6335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8555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295449" y="6188075"/>
            <a:ext cx="856907" cy="669925"/>
          </a:xfrm>
        </p:spPr>
        <p:txBody>
          <a:bodyPr/>
          <a:lstStyle/>
          <a:p>
            <a:pPr>
              <a:defRPr/>
            </a:pPr>
            <a:fld id="{3648802C-0109-4CD4-A212-B50948170199}" type="slidenum">
              <a:rPr lang="ru-RU" sz="1600"/>
              <a:pPr>
                <a:defRPr/>
              </a:pPr>
              <a:t>4</a:t>
            </a:fld>
            <a:endParaRPr lang="ru-RU" sz="1600" dirty="0"/>
          </a:p>
        </p:txBody>
      </p:sp>
      <p:sp>
        <p:nvSpPr>
          <p:cNvPr id="91139" name="Text Box 4"/>
          <p:cNvSpPr txBox="1">
            <a:spLocks noChangeArrowheads="1"/>
          </p:cNvSpPr>
          <p:nvPr/>
        </p:nvSpPr>
        <p:spPr bwMode="auto">
          <a:xfrm>
            <a:off x="69113" y="44624"/>
            <a:ext cx="9005773" cy="1138773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1700" b="1" dirty="0" smtClean="0">
                <a:solidFill>
                  <a:srgbClr val="FF0000"/>
                </a:solidFill>
                <a:latin typeface="Book Antiqua" pitchFamily="18" charset="0"/>
              </a:rPr>
              <a:t>МЕТРОЛОГИЯ</a:t>
            </a:r>
            <a:r>
              <a:rPr lang="ru-RU" sz="1700" b="1" dirty="0" smtClean="0">
                <a:solidFill>
                  <a:srgbClr val="009900"/>
                </a:solidFill>
                <a:latin typeface="Book Antiqua" pitchFamily="18" charset="0"/>
              </a:rPr>
              <a:t> </a:t>
            </a:r>
            <a:r>
              <a:rPr lang="ru-RU" sz="1700" dirty="0">
                <a:solidFill>
                  <a:srgbClr val="000000"/>
                </a:solidFill>
                <a:latin typeface="Book Antiqua" pitchFamily="18" charset="0"/>
              </a:rPr>
              <a:t>(</a:t>
            </a:r>
            <a:r>
              <a:rPr lang="ru-RU" sz="1700" i="1" dirty="0">
                <a:solidFill>
                  <a:srgbClr val="000000"/>
                </a:solidFill>
                <a:latin typeface="Book Antiqua" pitchFamily="18" charset="0"/>
              </a:rPr>
              <a:t>от греч. </a:t>
            </a:r>
            <a:r>
              <a:rPr lang="ru-RU" sz="1700" b="1" i="1" dirty="0" smtClean="0">
                <a:solidFill>
                  <a:srgbClr val="0000FF"/>
                </a:solidFill>
                <a:latin typeface="Book Antiqua" pitchFamily="18" charset="0"/>
              </a:rPr>
              <a:t>«метро» </a:t>
            </a:r>
            <a:r>
              <a:rPr lang="ru-RU" sz="1700" i="1" dirty="0" smtClean="0">
                <a:solidFill>
                  <a:srgbClr val="000000"/>
                </a:solidFill>
                <a:latin typeface="Book Antiqua" pitchFamily="18" charset="0"/>
              </a:rPr>
              <a:t>– мера </a:t>
            </a:r>
            <a:r>
              <a:rPr lang="ru-RU" sz="1700" i="1" dirty="0">
                <a:solidFill>
                  <a:srgbClr val="000000"/>
                </a:solidFill>
                <a:latin typeface="Book Antiqua" pitchFamily="18" charset="0"/>
              </a:rPr>
              <a:t>и </a:t>
            </a:r>
            <a:r>
              <a:rPr lang="ru-RU" sz="1700" b="1" i="1" dirty="0" smtClean="0">
                <a:solidFill>
                  <a:srgbClr val="0000FF"/>
                </a:solidFill>
                <a:latin typeface="Book Antiqua" pitchFamily="18" charset="0"/>
              </a:rPr>
              <a:t>«логос»</a:t>
            </a:r>
            <a:r>
              <a:rPr lang="ru-RU" sz="1700" i="1" dirty="0" smtClean="0">
                <a:solidFill>
                  <a:srgbClr val="0000FF"/>
                </a:solidFill>
                <a:latin typeface="Book Antiqua" pitchFamily="18" charset="0"/>
              </a:rPr>
              <a:t> </a:t>
            </a:r>
            <a:r>
              <a:rPr lang="ru-RU" sz="1700" i="1" dirty="0">
                <a:solidFill>
                  <a:srgbClr val="000000"/>
                </a:solidFill>
                <a:latin typeface="Book Antiqua" pitchFamily="18" charset="0"/>
              </a:rPr>
              <a:t>– </a:t>
            </a:r>
            <a:r>
              <a:rPr lang="ru-RU" sz="1700" i="1" dirty="0" smtClean="0">
                <a:solidFill>
                  <a:srgbClr val="000000"/>
                </a:solidFill>
                <a:latin typeface="Book Antiqua" pitchFamily="18" charset="0"/>
              </a:rPr>
              <a:t>учение</a:t>
            </a:r>
            <a:r>
              <a:rPr lang="ru-RU" sz="1700" dirty="0" smtClean="0">
                <a:solidFill>
                  <a:srgbClr val="000000"/>
                </a:solidFill>
                <a:latin typeface="Book Antiqua" pitchFamily="18" charset="0"/>
              </a:rPr>
              <a:t>) – это </a:t>
            </a:r>
            <a:r>
              <a:rPr lang="ru-RU" sz="1700" dirty="0">
                <a:solidFill>
                  <a:srgbClr val="000000"/>
                </a:solidFill>
                <a:latin typeface="Book Antiqua" pitchFamily="18" charset="0"/>
              </a:rPr>
              <a:t>наука об измерениях, методах и средствах обеспечения единства и требуемой точности измерений. </a:t>
            </a:r>
            <a:endParaRPr lang="ru-RU" sz="1700" dirty="0" smtClean="0">
              <a:solidFill>
                <a:srgbClr val="000000"/>
              </a:solidFill>
              <a:latin typeface="Book Antiqua" pitchFamily="18" charset="0"/>
            </a:endParaRPr>
          </a:p>
          <a:p>
            <a:pPr algn="just"/>
            <a:r>
              <a:rPr lang="ru-RU" sz="1700" b="1" dirty="0" smtClean="0">
                <a:solidFill>
                  <a:srgbClr val="FF0000"/>
                </a:solidFill>
                <a:latin typeface="Book Antiqua" pitchFamily="18" charset="0"/>
              </a:rPr>
              <a:t>МЕТРОЛОГИЯ</a:t>
            </a:r>
            <a:r>
              <a:rPr lang="ru-RU" sz="1700" dirty="0" smtClean="0">
                <a:solidFill>
                  <a:srgbClr val="000000"/>
                </a:solidFill>
                <a:latin typeface="Book Antiqua" pitchFamily="18" charset="0"/>
              </a:rPr>
              <a:t> – деятельность, обеспечивающая измерение физических величин, технических параметров, состава и свойств веществ.</a:t>
            </a:r>
            <a:endParaRPr lang="ru-RU" sz="1700" dirty="0">
              <a:solidFill>
                <a:srgbClr val="000000"/>
              </a:solidFill>
              <a:latin typeface="Book Antiqua" pitchFamily="18" charset="0"/>
            </a:endParaRPr>
          </a:p>
        </p:txBody>
      </p:sp>
      <p:graphicFrame>
        <p:nvGraphicFramePr>
          <p:cNvPr id="10" name="Схема 9"/>
          <p:cNvGraphicFramePr/>
          <p:nvPr>
            <p:extLst/>
          </p:nvPr>
        </p:nvGraphicFramePr>
        <p:xfrm>
          <a:off x="0" y="1216451"/>
          <a:ext cx="9214021" cy="19673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1141" name="Text Box 16"/>
          <p:cNvSpPr txBox="1">
            <a:spLocks noChangeArrowheads="1"/>
          </p:cNvSpPr>
          <p:nvPr/>
        </p:nvSpPr>
        <p:spPr bwMode="auto">
          <a:xfrm>
            <a:off x="0" y="3162887"/>
            <a:ext cx="2771800" cy="2246769"/>
          </a:xfrm>
          <a:prstGeom prst="rect">
            <a:avLst/>
          </a:prstGeom>
          <a:blipFill>
            <a:blip r:embed="rId8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dirty="0">
                <a:solidFill>
                  <a:srgbClr val="000000"/>
                </a:solidFill>
                <a:latin typeface="Book Antiqua" pitchFamily="18" charset="0"/>
              </a:rPr>
              <a:t>занимается вопросами </a:t>
            </a:r>
            <a:r>
              <a:rPr lang="ru-RU" sz="1400" dirty="0" smtClean="0">
                <a:solidFill>
                  <a:srgbClr val="000000"/>
                </a:solidFill>
                <a:latin typeface="Book Antiqua" pitchFamily="18" charset="0"/>
              </a:rPr>
              <a:t>разработки </a:t>
            </a:r>
            <a:r>
              <a:rPr lang="ru-RU" sz="1400" b="1" dirty="0" smtClean="0">
                <a:solidFill>
                  <a:srgbClr val="FF0000"/>
                </a:solidFill>
                <a:latin typeface="Book Antiqua" pitchFamily="18" charset="0"/>
              </a:rPr>
              <a:t>фундаментальных основ метрологии </a:t>
            </a:r>
            <a:r>
              <a:rPr lang="ru-RU" sz="1400" dirty="0" smtClean="0">
                <a:solidFill>
                  <a:srgbClr val="000000"/>
                </a:solidFill>
                <a:latin typeface="Book Antiqua" pitchFamily="18" charset="0"/>
              </a:rPr>
              <a:t>(фундаментальных </a:t>
            </a:r>
            <a:r>
              <a:rPr lang="ru-RU" sz="1400" dirty="0">
                <a:solidFill>
                  <a:srgbClr val="000000"/>
                </a:solidFill>
                <a:latin typeface="Book Antiqua" pitchFamily="18" charset="0"/>
              </a:rPr>
              <a:t>исследований, созданием системы единиц измерений, физических постоянных, разработкой новых методов </a:t>
            </a:r>
            <a:r>
              <a:rPr lang="ru-RU" sz="1400" dirty="0" smtClean="0">
                <a:solidFill>
                  <a:srgbClr val="000000"/>
                </a:solidFill>
                <a:latin typeface="Book Antiqua" pitchFamily="18" charset="0"/>
              </a:rPr>
              <a:t>измерения)</a:t>
            </a:r>
            <a:endParaRPr lang="ru-RU" sz="1400" dirty="0">
              <a:solidFill>
                <a:srgbClr val="000000"/>
              </a:solidFill>
              <a:latin typeface="Book Antiqua" pitchFamily="18" charset="0"/>
            </a:endParaRPr>
          </a:p>
        </p:txBody>
      </p:sp>
      <p:sp>
        <p:nvSpPr>
          <p:cNvPr id="91142" name="Text Box 17"/>
          <p:cNvSpPr txBox="1">
            <a:spLocks noChangeArrowheads="1"/>
          </p:cNvSpPr>
          <p:nvPr/>
        </p:nvSpPr>
        <p:spPr bwMode="auto">
          <a:xfrm>
            <a:off x="3276600" y="4508500"/>
            <a:ext cx="2590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1143" name="Text Box 18"/>
          <p:cNvSpPr txBox="1">
            <a:spLocks noChangeArrowheads="1"/>
          </p:cNvSpPr>
          <p:nvPr/>
        </p:nvSpPr>
        <p:spPr bwMode="auto">
          <a:xfrm>
            <a:off x="6408315" y="3127521"/>
            <a:ext cx="2704962" cy="1815882"/>
          </a:xfrm>
          <a:prstGeom prst="rect">
            <a:avLst/>
          </a:prstGeom>
          <a:blipFill>
            <a:blip r:embed="rId8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dirty="0" smtClean="0">
                <a:solidFill>
                  <a:srgbClr val="000000"/>
                </a:solidFill>
                <a:latin typeface="Book Antiqua" pitchFamily="18" charset="0"/>
              </a:rPr>
              <a:t>занимается </a:t>
            </a:r>
            <a:r>
              <a:rPr lang="ru-RU" sz="1400" dirty="0">
                <a:solidFill>
                  <a:srgbClr val="000000"/>
                </a:solidFill>
                <a:latin typeface="Book Antiqua" pitchFamily="18" charset="0"/>
              </a:rPr>
              <a:t>вопросами </a:t>
            </a:r>
            <a:r>
              <a:rPr lang="ru-RU" sz="1400" b="1" dirty="0">
                <a:solidFill>
                  <a:srgbClr val="FF0000"/>
                </a:solidFill>
                <a:latin typeface="Book Antiqua" pitchFamily="18" charset="0"/>
              </a:rPr>
              <a:t>практического </a:t>
            </a:r>
            <a:r>
              <a:rPr lang="ru-RU" sz="1400" b="1" dirty="0" smtClean="0">
                <a:solidFill>
                  <a:srgbClr val="FF0000"/>
                </a:solidFill>
                <a:latin typeface="Book Antiqua" pitchFamily="18" charset="0"/>
              </a:rPr>
              <a:t>применения </a:t>
            </a:r>
            <a:r>
              <a:rPr lang="ru-RU" sz="1400" dirty="0" smtClean="0">
                <a:solidFill>
                  <a:srgbClr val="000000"/>
                </a:solidFill>
                <a:latin typeface="Book Antiqua" pitchFamily="18" charset="0"/>
              </a:rPr>
              <a:t>в </a:t>
            </a:r>
            <a:r>
              <a:rPr lang="ru-RU" sz="1400" dirty="0">
                <a:solidFill>
                  <a:srgbClr val="000000"/>
                </a:solidFill>
                <a:latin typeface="Book Antiqua" pitchFamily="18" charset="0"/>
              </a:rPr>
              <a:t>различных сферах деятельности </a:t>
            </a:r>
            <a:r>
              <a:rPr lang="ru-RU" sz="1400" dirty="0" smtClean="0">
                <a:solidFill>
                  <a:srgbClr val="000000"/>
                </a:solidFill>
                <a:latin typeface="Book Antiqua" pitchFamily="18" charset="0"/>
              </a:rPr>
              <a:t>                                    разработок </a:t>
            </a:r>
            <a:r>
              <a:rPr lang="ru-RU" sz="1400" b="1" dirty="0" smtClean="0">
                <a:solidFill>
                  <a:srgbClr val="000000"/>
                </a:solidFill>
                <a:latin typeface="Book Antiqua" pitchFamily="18" charset="0"/>
              </a:rPr>
              <a:t>теоретической метрологии </a:t>
            </a:r>
            <a:r>
              <a:rPr lang="ru-RU" sz="1400" dirty="0" smtClean="0">
                <a:solidFill>
                  <a:srgbClr val="000000"/>
                </a:solidFill>
                <a:latin typeface="Book Antiqua" pitchFamily="18" charset="0"/>
              </a:rPr>
              <a:t> и                        положений </a:t>
            </a:r>
            <a:r>
              <a:rPr lang="ru-RU" sz="1400" b="1" dirty="0" smtClean="0">
                <a:solidFill>
                  <a:srgbClr val="000000"/>
                </a:solidFill>
                <a:latin typeface="Book Antiqua" pitchFamily="18" charset="0"/>
              </a:rPr>
              <a:t>законодательной метрологии</a:t>
            </a:r>
            <a:endParaRPr lang="ru-RU" sz="1400" dirty="0">
              <a:solidFill>
                <a:srgbClr val="000000"/>
              </a:solidFill>
            </a:endParaRPr>
          </a:p>
        </p:txBody>
      </p:sp>
      <p:sp>
        <p:nvSpPr>
          <p:cNvPr id="91144" name="Text Box 19"/>
          <p:cNvSpPr txBox="1">
            <a:spLocks noChangeArrowheads="1"/>
          </p:cNvSpPr>
          <p:nvPr/>
        </p:nvSpPr>
        <p:spPr bwMode="auto">
          <a:xfrm>
            <a:off x="3021751" y="3082407"/>
            <a:ext cx="3203848" cy="2677656"/>
          </a:xfrm>
          <a:prstGeom prst="rect">
            <a:avLst/>
          </a:prstGeom>
          <a:blipFill>
            <a:blip r:embed="rId8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dirty="0" smtClean="0">
                <a:solidFill>
                  <a:srgbClr val="000000"/>
                </a:solidFill>
                <a:latin typeface="Book Antiqua" pitchFamily="18" charset="0"/>
              </a:rPr>
              <a:t>включает </a:t>
            </a:r>
            <a:r>
              <a:rPr lang="ru-RU" sz="1400" dirty="0">
                <a:solidFill>
                  <a:srgbClr val="000000"/>
                </a:solidFill>
                <a:latin typeface="Book Antiqua" pitchFamily="18" charset="0"/>
              </a:rPr>
              <a:t>совокупность взаимообусловленных норм, правил, </a:t>
            </a:r>
            <a:r>
              <a:rPr lang="ru-RU" sz="1400" dirty="0" smtClean="0">
                <a:solidFill>
                  <a:srgbClr val="000000"/>
                </a:solidFill>
                <a:latin typeface="Book Antiqua" pitchFamily="18" charset="0"/>
              </a:rPr>
              <a:t>требований по применению </a:t>
            </a:r>
            <a:r>
              <a:rPr lang="ru-RU" sz="1400" b="1" dirty="0" smtClean="0">
                <a:solidFill>
                  <a:srgbClr val="FF0000"/>
                </a:solidFill>
                <a:latin typeface="Book Antiqua" pitchFamily="18" charset="0"/>
              </a:rPr>
              <a:t>единиц физических величин, эталонов, методов и средств измерений</a:t>
            </a:r>
            <a:r>
              <a:rPr lang="ru-RU" sz="1400" dirty="0" smtClean="0">
                <a:solidFill>
                  <a:srgbClr val="000000"/>
                </a:solidFill>
                <a:latin typeface="Book Antiqua" pitchFamily="18" charset="0"/>
              </a:rPr>
              <a:t>, направленных </a:t>
            </a:r>
            <a:r>
              <a:rPr lang="ru-RU" sz="1400" dirty="0">
                <a:solidFill>
                  <a:srgbClr val="000000"/>
                </a:solidFill>
                <a:latin typeface="Book Antiqua" pitchFamily="18" charset="0"/>
              </a:rPr>
              <a:t>на </a:t>
            </a:r>
            <a:r>
              <a:rPr lang="ru-RU" sz="1400" b="1" dirty="0">
                <a:solidFill>
                  <a:srgbClr val="FF0000"/>
                </a:solidFill>
                <a:latin typeface="Book Antiqua" pitchFamily="18" charset="0"/>
              </a:rPr>
              <a:t>обеспечение единства и требуемой точности измерений</a:t>
            </a:r>
            <a:r>
              <a:rPr lang="ru-RU" sz="1400" dirty="0">
                <a:solidFill>
                  <a:srgbClr val="000000"/>
                </a:solidFill>
                <a:latin typeface="Book Antiqua" pitchFamily="18" charset="0"/>
              </a:rPr>
              <a:t>, которые возводятся в ранг правовых положений и имеют обязательную силу и находятся под контролем </a:t>
            </a:r>
            <a:r>
              <a:rPr lang="ru-RU" sz="1400" dirty="0" smtClean="0">
                <a:solidFill>
                  <a:srgbClr val="000000"/>
                </a:solidFill>
                <a:latin typeface="Book Antiqua" pitchFamily="18" charset="0"/>
              </a:rPr>
              <a:t>государства</a:t>
            </a:r>
            <a:endParaRPr lang="ru-RU" sz="1400" dirty="0">
              <a:solidFill>
                <a:srgbClr val="000000"/>
              </a:solidFill>
              <a:latin typeface="Book Antiqua" pitchFamily="18" charset="0"/>
            </a:endParaRPr>
          </a:p>
        </p:txBody>
      </p:sp>
      <p:pic>
        <p:nvPicPr>
          <p:cNvPr id="91145" name="Picture 12" descr="http://im6-tub.yandex.net/i?id=65661573-06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17439" y="5576271"/>
            <a:ext cx="1421817" cy="1078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1146" name="Picture 14" descr="Картинка 74 из 202">
            <a:hlinkClick r:id="rId10"/>
          </p:cNvPr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7208092" y="5575797"/>
            <a:ext cx="1459603" cy="1079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1147" name="Picture 16" descr="http://im7-tub.yandex.net/i?id=214312547-05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3995936" y="5785533"/>
            <a:ext cx="136207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28060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323605" y="6185453"/>
            <a:ext cx="856907" cy="669925"/>
          </a:xfrm>
        </p:spPr>
        <p:txBody>
          <a:bodyPr/>
          <a:lstStyle/>
          <a:p>
            <a:pPr>
              <a:defRPr/>
            </a:pPr>
            <a:fld id="{28FB764A-5535-45E1-AD9F-494D70F22EFD}" type="slidenum">
              <a:rPr lang="ru-RU" sz="1600" smtClean="0"/>
              <a:pPr>
                <a:defRPr/>
              </a:pPr>
              <a:t>5</a:t>
            </a:fld>
            <a:endParaRPr lang="ru-RU" sz="160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27384"/>
            <a:ext cx="9144000" cy="432048"/>
          </a:xfr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ru-RU" altLang="ru-RU" sz="2000" dirty="0"/>
              <a:t/>
            </a:r>
            <a:br>
              <a:rPr lang="ru-RU" altLang="ru-RU" sz="2000" dirty="0"/>
            </a:br>
            <a:r>
              <a:rPr lang="ru-RU" altLang="ru-RU" sz="2400" b="1" dirty="0">
                <a:solidFill>
                  <a:srgbClr val="1D08B8"/>
                </a:solidFill>
              </a:rPr>
              <a:t>Структура теоретической метрологии</a:t>
            </a:r>
            <a:r>
              <a:rPr lang="en-US" altLang="ru-RU" sz="2000" b="1" dirty="0"/>
              <a:t/>
            </a:r>
            <a:br>
              <a:rPr lang="en-US" altLang="ru-RU" sz="2000" b="1" dirty="0"/>
            </a:br>
            <a:endParaRPr lang="ru-RU" altLang="ru-RU" sz="2000" b="1" dirty="0"/>
          </a:p>
        </p:txBody>
      </p:sp>
      <p:grpSp>
        <p:nvGrpSpPr>
          <p:cNvPr id="8" name="Organization Chart 2"/>
          <p:cNvGrpSpPr>
            <a:grpSpLocks noChangeAspect="1"/>
          </p:cNvGrpSpPr>
          <p:nvPr/>
        </p:nvGrpSpPr>
        <p:grpSpPr bwMode="auto">
          <a:xfrm>
            <a:off x="323528" y="476672"/>
            <a:ext cx="8507412" cy="6264275"/>
            <a:chOff x="933" y="1078"/>
            <a:chExt cx="6559" cy="5891"/>
          </a:xfrm>
        </p:grpSpPr>
        <p:sp>
          <p:nvSpPr>
            <p:cNvPr id="9" name="AutoShape 3"/>
            <p:cNvSpPr>
              <a:spLocks noChangeAspect="1" noChangeArrowheads="1" noTextEdit="1"/>
            </p:cNvSpPr>
            <p:nvPr/>
          </p:nvSpPr>
          <p:spPr bwMode="auto">
            <a:xfrm>
              <a:off x="933" y="1078"/>
              <a:ext cx="6559" cy="5891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cxnSp>
          <p:nvCxnSpPr>
            <p:cNvPr id="123908" name="_s123908"/>
            <p:cNvCxnSpPr>
              <a:cxnSpLocks noChangeShapeType="1"/>
              <a:stCxn id="123904" idx="3"/>
              <a:endCxn id="13" idx="2"/>
            </p:cNvCxnSpPr>
            <p:nvPr/>
          </p:nvCxnSpPr>
          <p:spPr bwMode="auto">
            <a:xfrm flipV="1">
              <a:off x="4149" y="2616"/>
              <a:ext cx="145" cy="1137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909" name="_s123909"/>
            <p:cNvCxnSpPr>
              <a:cxnSpLocks noChangeShapeType="1"/>
              <a:stCxn id="31" idx="3"/>
              <a:endCxn id="13" idx="2"/>
            </p:cNvCxnSpPr>
            <p:nvPr/>
          </p:nvCxnSpPr>
          <p:spPr bwMode="auto">
            <a:xfrm flipV="1">
              <a:off x="4149" y="2616"/>
              <a:ext cx="145" cy="419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910" name="_s123910"/>
            <p:cNvCxnSpPr>
              <a:cxnSpLocks noChangeShapeType="1"/>
              <a:stCxn id="30" idx="1"/>
              <a:endCxn id="15" idx="2"/>
            </p:cNvCxnSpPr>
            <p:nvPr/>
          </p:nvCxnSpPr>
          <p:spPr bwMode="auto">
            <a:xfrm rot="10800000">
              <a:off x="4878" y="3332"/>
              <a:ext cx="143" cy="1426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911" name="_s123911"/>
            <p:cNvCxnSpPr>
              <a:cxnSpLocks noChangeShapeType="1"/>
              <a:stCxn id="29" idx="1"/>
              <a:endCxn id="15" idx="2"/>
            </p:cNvCxnSpPr>
            <p:nvPr/>
          </p:nvCxnSpPr>
          <p:spPr bwMode="auto">
            <a:xfrm rot="10800000">
              <a:off x="4878" y="3332"/>
              <a:ext cx="143" cy="517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912" name="_s123912"/>
            <p:cNvCxnSpPr>
              <a:cxnSpLocks noChangeShapeType="1"/>
              <a:stCxn id="28" idx="1"/>
              <a:endCxn id="16" idx="2"/>
            </p:cNvCxnSpPr>
            <p:nvPr/>
          </p:nvCxnSpPr>
          <p:spPr bwMode="auto">
            <a:xfrm rot="10800000">
              <a:off x="6028" y="3332"/>
              <a:ext cx="145" cy="3244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913" name="_s123913"/>
            <p:cNvCxnSpPr>
              <a:cxnSpLocks noChangeShapeType="1"/>
              <a:stCxn id="27" idx="1"/>
              <a:endCxn id="16" idx="2"/>
            </p:cNvCxnSpPr>
            <p:nvPr/>
          </p:nvCxnSpPr>
          <p:spPr bwMode="auto">
            <a:xfrm rot="10800000">
              <a:off x="6028" y="3332"/>
              <a:ext cx="145" cy="2335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914" name="_s123914"/>
            <p:cNvCxnSpPr>
              <a:cxnSpLocks noChangeShapeType="1"/>
              <a:stCxn id="26" idx="1"/>
              <a:endCxn id="16" idx="2"/>
            </p:cNvCxnSpPr>
            <p:nvPr/>
          </p:nvCxnSpPr>
          <p:spPr bwMode="auto">
            <a:xfrm rot="10800000">
              <a:off x="6028" y="3332"/>
              <a:ext cx="145" cy="1426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915" name="_s123915"/>
            <p:cNvCxnSpPr>
              <a:cxnSpLocks noChangeShapeType="1"/>
              <a:stCxn id="25" idx="1"/>
              <a:endCxn id="16" idx="2"/>
            </p:cNvCxnSpPr>
            <p:nvPr/>
          </p:nvCxnSpPr>
          <p:spPr bwMode="auto">
            <a:xfrm rot="10800000">
              <a:off x="6028" y="3332"/>
              <a:ext cx="145" cy="517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916" name="_s123916"/>
            <p:cNvCxnSpPr>
              <a:cxnSpLocks noChangeShapeType="1"/>
              <a:stCxn id="24" idx="3"/>
              <a:endCxn id="12" idx="2"/>
            </p:cNvCxnSpPr>
            <p:nvPr/>
          </p:nvCxnSpPr>
          <p:spPr bwMode="auto">
            <a:xfrm flipV="1">
              <a:off x="2981" y="2616"/>
              <a:ext cx="144" cy="2046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917" name="_s123917"/>
            <p:cNvCxnSpPr>
              <a:cxnSpLocks noChangeShapeType="1"/>
              <a:stCxn id="23" idx="3"/>
              <a:endCxn id="12" idx="2"/>
            </p:cNvCxnSpPr>
            <p:nvPr/>
          </p:nvCxnSpPr>
          <p:spPr bwMode="auto">
            <a:xfrm flipV="1">
              <a:off x="2981" y="2616"/>
              <a:ext cx="144" cy="1137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918" name="_s123918"/>
            <p:cNvCxnSpPr>
              <a:cxnSpLocks noChangeShapeType="1"/>
              <a:stCxn id="22" idx="3"/>
              <a:endCxn id="12" idx="2"/>
            </p:cNvCxnSpPr>
            <p:nvPr/>
          </p:nvCxnSpPr>
          <p:spPr bwMode="auto">
            <a:xfrm flipV="1">
              <a:off x="2981" y="2616"/>
              <a:ext cx="144" cy="419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919" name="_s123919"/>
            <p:cNvCxnSpPr>
              <a:cxnSpLocks noChangeShapeType="1"/>
              <a:stCxn id="21" idx="3"/>
              <a:endCxn id="11" idx="2"/>
            </p:cNvCxnSpPr>
            <p:nvPr/>
          </p:nvCxnSpPr>
          <p:spPr bwMode="auto">
            <a:xfrm flipV="1">
              <a:off x="1813" y="2616"/>
              <a:ext cx="144" cy="2956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920" name="_s123920"/>
            <p:cNvCxnSpPr>
              <a:cxnSpLocks noChangeShapeType="1"/>
              <a:stCxn id="20" idx="3"/>
              <a:endCxn id="11" idx="2"/>
            </p:cNvCxnSpPr>
            <p:nvPr/>
          </p:nvCxnSpPr>
          <p:spPr bwMode="auto">
            <a:xfrm flipV="1">
              <a:off x="1813" y="2616"/>
              <a:ext cx="144" cy="2046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921" name="_s123921"/>
            <p:cNvCxnSpPr>
              <a:cxnSpLocks noChangeShapeType="1"/>
              <a:stCxn id="19" idx="3"/>
              <a:endCxn id="11" idx="2"/>
            </p:cNvCxnSpPr>
            <p:nvPr/>
          </p:nvCxnSpPr>
          <p:spPr bwMode="auto">
            <a:xfrm flipV="1">
              <a:off x="1813" y="2616"/>
              <a:ext cx="144" cy="1137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922" name="_s123922"/>
            <p:cNvCxnSpPr>
              <a:cxnSpLocks noChangeShapeType="1"/>
              <a:stCxn id="18" idx="3"/>
              <a:endCxn id="11" idx="2"/>
            </p:cNvCxnSpPr>
            <p:nvPr/>
          </p:nvCxnSpPr>
          <p:spPr bwMode="auto">
            <a:xfrm flipV="1">
              <a:off x="1813" y="2616"/>
              <a:ext cx="144" cy="419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923" name="_s123923"/>
            <p:cNvCxnSpPr>
              <a:cxnSpLocks noChangeShapeType="1"/>
              <a:stCxn id="17" idx="0"/>
              <a:endCxn id="14" idx="2"/>
            </p:cNvCxnSpPr>
            <p:nvPr/>
          </p:nvCxnSpPr>
          <p:spPr bwMode="auto">
            <a:xfrm rot="5400000" flipH="1">
              <a:off x="6448" y="2133"/>
              <a:ext cx="122" cy="1088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924" name="_s123924"/>
            <p:cNvCxnSpPr>
              <a:cxnSpLocks noChangeShapeType="1"/>
              <a:stCxn id="16" idx="0"/>
              <a:endCxn id="14" idx="2"/>
            </p:cNvCxnSpPr>
            <p:nvPr/>
          </p:nvCxnSpPr>
          <p:spPr bwMode="auto">
            <a:xfrm rot="5400000" flipH="1">
              <a:off x="5936" y="2645"/>
              <a:ext cx="122" cy="63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925" name="_s123925"/>
            <p:cNvCxnSpPr>
              <a:cxnSpLocks noChangeShapeType="1"/>
              <a:stCxn id="15" idx="0"/>
              <a:endCxn id="14" idx="2"/>
            </p:cNvCxnSpPr>
            <p:nvPr/>
          </p:nvCxnSpPr>
          <p:spPr bwMode="auto">
            <a:xfrm rot="16200000">
              <a:off x="5361" y="2133"/>
              <a:ext cx="122" cy="1087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926" name="_s123926"/>
            <p:cNvCxnSpPr>
              <a:cxnSpLocks noChangeShapeType="1"/>
              <a:stCxn id="14" idx="0"/>
              <a:endCxn id="10" idx="2"/>
            </p:cNvCxnSpPr>
            <p:nvPr/>
          </p:nvCxnSpPr>
          <p:spPr bwMode="auto">
            <a:xfrm rot="5400000" flipH="1">
              <a:off x="4902" y="792"/>
              <a:ext cx="121" cy="2004"/>
            </a:xfrm>
            <a:prstGeom prst="bentConnector3">
              <a:avLst>
                <a:gd name="adj1" fmla="val 50616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927" name="_s123927"/>
            <p:cNvCxnSpPr>
              <a:cxnSpLocks noChangeShapeType="1"/>
              <a:stCxn id="13" idx="0"/>
              <a:endCxn id="10" idx="2"/>
            </p:cNvCxnSpPr>
            <p:nvPr/>
          </p:nvCxnSpPr>
          <p:spPr bwMode="auto">
            <a:xfrm rot="5400000" flipH="1">
              <a:off x="4067" y="1627"/>
              <a:ext cx="121" cy="333"/>
            </a:xfrm>
            <a:prstGeom prst="bentConnector3">
              <a:avLst>
                <a:gd name="adj1" fmla="val 50616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928" name="_s123928"/>
            <p:cNvCxnSpPr>
              <a:cxnSpLocks noChangeShapeType="1"/>
              <a:stCxn id="12" idx="0"/>
              <a:endCxn id="10" idx="2"/>
            </p:cNvCxnSpPr>
            <p:nvPr/>
          </p:nvCxnSpPr>
          <p:spPr bwMode="auto">
            <a:xfrm rot="16200000">
              <a:off x="3482" y="1376"/>
              <a:ext cx="121" cy="836"/>
            </a:xfrm>
            <a:prstGeom prst="bentConnector3">
              <a:avLst>
                <a:gd name="adj1" fmla="val 50616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929" name="_s123929"/>
            <p:cNvCxnSpPr>
              <a:cxnSpLocks noChangeShapeType="1"/>
              <a:stCxn id="11" idx="0"/>
              <a:endCxn id="10" idx="2"/>
            </p:cNvCxnSpPr>
            <p:nvPr/>
          </p:nvCxnSpPr>
          <p:spPr bwMode="auto">
            <a:xfrm rot="16200000">
              <a:off x="2898" y="792"/>
              <a:ext cx="121" cy="2004"/>
            </a:xfrm>
            <a:prstGeom prst="bentConnector3">
              <a:avLst>
                <a:gd name="adj1" fmla="val 50616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" name="_s123930"/>
            <p:cNvSpPr>
              <a:spLocks noChangeArrowheads="1"/>
            </p:cNvSpPr>
            <p:nvPr/>
          </p:nvSpPr>
          <p:spPr bwMode="auto">
            <a:xfrm>
              <a:off x="3423" y="1078"/>
              <a:ext cx="1076" cy="655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Теоретическая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метрология</a:t>
              </a:r>
            </a:p>
          </p:txBody>
        </p:sp>
        <p:sp>
          <p:nvSpPr>
            <p:cNvPr id="11" name="_s123931"/>
            <p:cNvSpPr>
              <a:spLocks noChangeArrowheads="1"/>
            </p:cNvSpPr>
            <p:nvPr/>
          </p:nvSpPr>
          <p:spPr bwMode="auto">
            <a:xfrm>
              <a:off x="1523" y="1855"/>
              <a:ext cx="869" cy="76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Основные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представления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метрологии</a:t>
              </a:r>
            </a:p>
          </p:txBody>
        </p:sp>
        <p:sp>
          <p:nvSpPr>
            <p:cNvPr id="12" name="_s123932"/>
            <p:cNvSpPr>
              <a:spLocks noChangeArrowheads="1"/>
            </p:cNvSpPr>
            <p:nvPr/>
          </p:nvSpPr>
          <p:spPr bwMode="auto">
            <a:xfrm>
              <a:off x="2691" y="1855"/>
              <a:ext cx="869" cy="76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Теория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единства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_s123933"/>
            <p:cNvSpPr>
              <a:spLocks noChangeArrowheads="1"/>
            </p:cNvSpPr>
            <p:nvPr/>
          </p:nvSpPr>
          <p:spPr bwMode="auto">
            <a:xfrm>
              <a:off x="3859" y="1855"/>
              <a:ext cx="869" cy="76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Теория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построения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средств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измерений</a:t>
              </a:r>
            </a:p>
          </p:txBody>
        </p:sp>
        <p:sp>
          <p:nvSpPr>
            <p:cNvPr id="14" name="_s123934"/>
            <p:cNvSpPr>
              <a:spLocks noChangeArrowheads="1"/>
            </p:cNvSpPr>
            <p:nvPr/>
          </p:nvSpPr>
          <p:spPr bwMode="auto">
            <a:xfrm>
              <a:off x="5530" y="1855"/>
              <a:ext cx="869" cy="76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Теория точности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измерений</a:t>
              </a:r>
            </a:p>
          </p:txBody>
        </p:sp>
        <p:sp>
          <p:nvSpPr>
            <p:cNvPr id="15" name="_s123935"/>
            <p:cNvSpPr>
              <a:spLocks noChangeArrowheads="1"/>
            </p:cNvSpPr>
            <p:nvPr/>
          </p:nvSpPr>
          <p:spPr bwMode="auto">
            <a:xfrm>
              <a:off x="4437" y="2738"/>
              <a:ext cx="880" cy="595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Теория точности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средств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измерений</a:t>
              </a:r>
            </a:p>
          </p:txBody>
        </p:sp>
        <p:sp>
          <p:nvSpPr>
            <p:cNvPr id="16" name="_s123936"/>
            <p:cNvSpPr>
              <a:spLocks noChangeArrowheads="1"/>
            </p:cNvSpPr>
            <p:nvPr/>
          </p:nvSpPr>
          <p:spPr bwMode="auto">
            <a:xfrm>
              <a:off x="5588" y="2738"/>
              <a:ext cx="880" cy="595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Теория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измерительных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процедур</a:t>
              </a:r>
            </a:p>
          </p:txBody>
        </p:sp>
        <p:sp>
          <p:nvSpPr>
            <p:cNvPr id="17" name="_s123937"/>
            <p:cNvSpPr>
              <a:spLocks noChangeArrowheads="1"/>
            </p:cNvSpPr>
            <p:nvPr/>
          </p:nvSpPr>
          <p:spPr bwMode="auto">
            <a:xfrm>
              <a:off x="6612" y="2738"/>
              <a:ext cx="880" cy="595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Теория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погрешностей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измерений</a:t>
              </a:r>
            </a:p>
          </p:txBody>
        </p:sp>
        <p:sp>
          <p:nvSpPr>
            <p:cNvPr id="18" name="_s123938"/>
            <p:cNvSpPr>
              <a:spLocks noChangeArrowheads="1"/>
            </p:cNvSpPr>
            <p:nvPr/>
          </p:nvSpPr>
          <p:spPr bwMode="auto">
            <a:xfrm>
              <a:off x="933" y="2738"/>
              <a:ext cx="880" cy="595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Основные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понятия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и термины</a:t>
              </a:r>
            </a:p>
          </p:txBody>
        </p:sp>
        <p:sp>
          <p:nvSpPr>
            <p:cNvPr id="19" name="_s123939"/>
            <p:cNvSpPr>
              <a:spLocks noChangeArrowheads="1"/>
            </p:cNvSpPr>
            <p:nvPr/>
          </p:nvSpPr>
          <p:spPr bwMode="auto">
            <a:xfrm>
              <a:off x="933" y="3455"/>
              <a:ext cx="880" cy="595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Постулаты</a:t>
              </a:r>
            </a:p>
          </p:txBody>
        </p:sp>
        <p:sp>
          <p:nvSpPr>
            <p:cNvPr id="20" name="_s123940"/>
            <p:cNvSpPr>
              <a:spLocks noChangeArrowheads="1"/>
            </p:cNvSpPr>
            <p:nvPr/>
          </p:nvSpPr>
          <p:spPr bwMode="auto">
            <a:xfrm>
              <a:off x="933" y="4364"/>
              <a:ext cx="880" cy="595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Учения о ФВ</a:t>
              </a:r>
            </a:p>
          </p:txBody>
        </p:sp>
        <p:sp>
          <p:nvSpPr>
            <p:cNvPr id="21" name="_s123941"/>
            <p:cNvSpPr>
              <a:spLocks noChangeArrowheads="1"/>
            </p:cNvSpPr>
            <p:nvPr/>
          </p:nvSpPr>
          <p:spPr bwMode="auto">
            <a:xfrm>
              <a:off x="933" y="5273"/>
              <a:ext cx="880" cy="595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Методология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измерений</a:t>
              </a:r>
            </a:p>
          </p:txBody>
        </p:sp>
        <p:sp>
          <p:nvSpPr>
            <p:cNvPr id="22" name="_s123942"/>
            <p:cNvSpPr>
              <a:spLocks noChangeArrowheads="1"/>
            </p:cNvSpPr>
            <p:nvPr/>
          </p:nvSpPr>
          <p:spPr bwMode="auto">
            <a:xfrm>
              <a:off x="2101" y="2738"/>
              <a:ext cx="880" cy="595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Теория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единиц ФВ</a:t>
              </a:r>
            </a:p>
          </p:txBody>
        </p:sp>
        <p:sp>
          <p:nvSpPr>
            <p:cNvPr id="23" name="_s123943"/>
            <p:cNvSpPr>
              <a:spLocks noChangeArrowheads="1"/>
            </p:cNvSpPr>
            <p:nvPr/>
          </p:nvSpPr>
          <p:spPr bwMode="auto">
            <a:xfrm>
              <a:off x="2101" y="3455"/>
              <a:ext cx="880" cy="595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9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Теория исходных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9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средств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9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измерений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9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(эталонов)</a:t>
              </a:r>
            </a:p>
          </p:txBody>
        </p:sp>
        <p:sp>
          <p:nvSpPr>
            <p:cNvPr id="24" name="_s123944"/>
            <p:cNvSpPr>
              <a:spLocks noChangeArrowheads="1"/>
            </p:cNvSpPr>
            <p:nvPr/>
          </p:nvSpPr>
          <p:spPr bwMode="auto">
            <a:xfrm>
              <a:off x="2101" y="4364"/>
              <a:ext cx="880" cy="595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Теория передачи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размеров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единиц ФВ</a:t>
              </a:r>
            </a:p>
          </p:txBody>
        </p:sp>
        <p:sp>
          <p:nvSpPr>
            <p:cNvPr id="25" name="_s123945"/>
            <p:cNvSpPr>
              <a:spLocks noChangeArrowheads="1"/>
            </p:cNvSpPr>
            <p:nvPr/>
          </p:nvSpPr>
          <p:spPr bwMode="auto">
            <a:xfrm>
              <a:off x="6172" y="3455"/>
              <a:ext cx="863" cy="787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Теория методов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измерений</a:t>
              </a:r>
            </a:p>
          </p:txBody>
        </p:sp>
        <p:sp>
          <p:nvSpPr>
            <p:cNvPr id="26" name="_s123946"/>
            <p:cNvSpPr>
              <a:spLocks noChangeArrowheads="1"/>
            </p:cNvSpPr>
            <p:nvPr/>
          </p:nvSpPr>
          <p:spPr bwMode="auto">
            <a:xfrm>
              <a:off x="6172" y="4364"/>
              <a:ext cx="863" cy="787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Методы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обработки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результатов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измерений</a:t>
              </a:r>
            </a:p>
          </p:txBody>
        </p:sp>
        <p:sp>
          <p:nvSpPr>
            <p:cNvPr id="27" name="_s123947"/>
            <p:cNvSpPr>
              <a:spLocks noChangeArrowheads="1"/>
            </p:cNvSpPr>
            <p:nvPr/>
          </p:nvSpPr>
          <p:spPr bwMode="auto">
            <a:xfrm>
              <a:off x="6172" y="5273"/>
              <a:ext cx="863" cy="787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Теория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планирования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измерений</a:t>
              </a:r>
            </a:p>
          </p:txBody>
        </p:sp>
        <p:sp>
          <p:nvSpPr>
            <p:cNvPr id="28" name="_s123948"/>
            <p:cNvSpPr>
              <a:spLocks noChangeArrowheads="1"/>
            </p:cNvSpPr>
            <p:nvPr/>
          </p:nvSpPr>
          <p:spPr bwMode="auto">
            <a:xfrm>
              <a:off x="6172" y="6182"/>
              <a:ext cx="863" cy="787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Анализ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предельных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возможностей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измерений</a:t>
              </a:r>
            </a:p>
          </p:txBody>
        </p:sp>
        <p:sp>
          <p:nvSpPr>
            <p:cNvPr id="29" name="_s123949"/>
            <p:cNvSpPr>
              <a:spLocks noChangeArrowheads="1"/>
            </p:cNvSpPr>
            <p:nvPr/>
          </p:nvSpPr>
          <p:spPr bwMode="auto">
            <a:xfrm>
              <a:off x="5021" y="3455"/>
              <a:ext cx="863" cy="787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Теория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погрешности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средств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измерений</a:t>
              </a:r>
            </a:p>
          </p:txBody>
        </p:sp>
        <p:sp>
          <p:nvSpPr>
            <p:cNvPr id="30" name="_s123950"/>
            <p:cNvSpPr>
              <a:spLocks noChangeArrowheads="1"/>
            </p:cNvSpPr>
            <p:nvPr/>
          </p:nvSpPr>
          <p:spPr bwMode="auto">
            <a:xfrm>
              <a:off x="5021" y="4364"/>
              <a:ext cx="863" cy="787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ru-RU" sz="1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9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Теория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9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метрологической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9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надежности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9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средств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9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_s123951"/>
            <p:cNvSpPr>
              <a:spLocks noChangeArrowheads="1"/>
            </p:cNvSpPr>
            <p:nvPr/>
          </p:nvSpPr>
          <p:spPr bwMode="auto">
            <a:xfrm>
              <a:off x="3269" y="2738"/>
              <a:ext cx="880" cy="595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Средства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измерений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3904" name="_s123952"/>
            <p:cNvSpPr>
              <a:spLocks noChangeArrowheads="1"/>
            </p:cNvSpPr>
            <p:nvPr/>
          </p:nvSpPr>
          <p:spPr bwMode="auto">
            <a:xfrm>
              <a:off x="3269" y="3455"/>
              <a:ext cx="880" cy="595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Методы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измерений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4999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  <a:solidFill>
            <a:srgbClr val="FFFF00"/>
          </a:solidFill>
        </p:spPr>
        <p:txBody>
          <a:bodyPr/>
          <a:lstStyle/>
          <a:p>
            <a:pPr algn="ctr"/>
            <a:r>
              <a:rPr lang="ru-RU" b="1" i="1" dirty="0">
                <a:solidFill>
                  <a:srgbClr val="0000FF"/>
                </a:solidFill>
                <a:latin typeface="Book Antiqua" pitchFamily="18" charset="0"/>
              </a:rPr>
              <a:t>Основная цель </a:t>
            </a:r>
            <a:r>
              <a:rPr lang="ru-RU" b="1" i="1" dirty="0" smtClean="0">
                <a:solidFill>
                  <a:srgbClr val="0000FF"/>
                </a:solidFill>
                <a:latin typeface="Book Antiqua" pitchFamily="18" charset="0"/>
              </a:rPr>
              <a:t>метрологии: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57200" y="1268759"/>
            <a:ext cx="8229600" cy="4962939"/>
          </a:xfrm>
          <a:solidFill>
            <a:schemeClr val="tx1"/>
          </a:solidFill>
        </p:spPr>
        <p:txBody>
          <a:bodyPr/>
          <a:lstStyle/>
          <a:p>
            <a:pPr marL="571500" indent="-571500">
              <a:buClr>
                <a:srgbClr val="0000FF"/>
              </a:buClr>
              <a:buFont typeface="Wingdings" panose="05000000000000000000" pitchFamily="2" charset="2"/>
              <a:buChar char="Ø"/>
              <a:defRPr/>
            </a:pPr>
            <a:r>
              <a:rPr lang="ru-RU" sz="4000" dirty="0">
                <a:solidFill>
                  <a:srgbClr val="FF0000"/>
                </a:solidFill>
                <a:latin typeface="Book Antiqua" pitchFamily="18" charset="0"/>
              </a:rPr>
              <a:t>извлечение количественной информации о свойствах объектов и процессов с заданной точностью и достоверностью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258346" y="6172200"/>
            <a:ext cx="856907" cy="669925"/>
          </a:xfrm>
        </p:spPr>
        <p:txBody>
          <a:bodyPr/>
          <a:lstStyle/>
          <a:p>
            <a:pPr>
              <a:defRPr/>
            </a:pPr>
            <a:fld id="{28FB764A-5535-45E1-AD9F-494D70F22EFD}" type="slidenum">
              <a:rPr lang="ru-RU" sz="1600" smtClean="0"/>
              <a:pPr>
                <a:defRPr/>
              </a:pPr>
              <a:t>6</a:t>
            </a:fld>
            <a:endParaRPr lang="ru-RU" sz="1600" dirty="0"/>
          </a:p>
        </p:txBody>
      </p:sp>
      <p:pic>
        <p:nvPicPr>
          <p:cNvPr id="6" name="Picture 7" descr="http://im3-tub.yandex.net/i?id=21838871-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18208" y="3573016"/>
            <a:ext cx="1968592" cy="26586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07444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568952" cy="648072"/>
          </a:xfrm>
          <a:solidFill>
            <a:srgbClr val="00B050"/>
          </a:solidFill>
        </p:spPr>
        <p:txBody>
          <a:bodyPr/>
          <a:lstStyle/>
          <a:p>
            <a:pPr algn="ctr"/>
            <a:r>
              <a:rPr lang="ru-RU" b="1" dirty="0" smtClean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</a:rPr>
              <a:t>Задачи метрологии:</a:t>
            </a:r>
            <a:endParaRPr lang="ru-RU" b="1" dirty="0">
              <a:ln>
                <a:solidFill>
                  <a:srgbClr val="FF0000"/>
                </a:solidFill>
              </a:ln>
              <a:solidFill>
                <a:srgbClr val="FFFF00"/>
              </a:solidFill>
            </a:endParaRPr>
          </a:p>
        </p:txBody>
      </p:sp>
      <p:sp>
        <p:nvSpPr>
          <p:cNvPr id="6" name="Text Box 4"/>
          <p:cNvSpPr txBox="1">
            <a:spLocks noGrp="1" noChangeArrowheads="1"/>
          </p:cNvSpPr>
          <p:nvPr>
            <p:ph idx="1"/>
          </p:nvPr>
        </p:nvSpPr>
        <p:spPr bwMode="auto">
          <a:xfrm>
            <a:off x="323528" y="692696"/>
            <a:ext cx="8568952" cy="6078587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Clr>
                <a:srgbClr val="FF0000"/>
              </a:buClr>
            </a:pPr>
            <a:r>
              <a:rPr lang="ru-RU" sz="2600" b="1" dirty="0">
                <a:solidFill>
                  <a:srgbClr val="0000FF"/>
                </a:solidFill>
              </a:rPr>
              <a:t>Обеспечение единства </a:t>
            </a:r>
            <a:r>
              <a:rPr lang="ru-RU" sz="2600" b="1" dirty="0" smtClean="0">
                <a:solidFill>
                  <a:srgbClr val="0000FF"/>
                </a:solidFill>
              </a:rPr>
              <a:t>измерений</a:t>
            </a:r>
            <a:r>
              <a:rPr lang="ru-RU" sz="2600" dirty="0" smtClean="0">
                <a:solidFill>
                  <a:srgbClr val="0000FF"/>
                </a:solidFill>
              </a:rPr>
              <a:t>.</a:t>
            </a:r>
            <a:endParaRPr lang="ru-RU" sz="2600" dirty="0">
              <a:solidFill>
                <a:srgbClr val="0000FF"/>
              </a:solidFill>
            </a:endParaRPr>
          </a:p>
          <a:p>
            <a:pPr>
              <a:buClr>
                <a:srgbClr val="FF0000"/>
              </a:buClr>
            </a:pPr>
            <a:r>
              <a:rPr lang="ru-RU" sz="2600" dirty="0" smtClean="0">
                <a:solidFill>
                  <a:srgbClr val="0000FF"/>
                </a:solidFill>
              </a:rPr>
              <a:t>Определение </a:t>
            </a:r>
            <a:r>
              <a:rPr lang="ru-RU" sz="2600" dirty="0">
                <a:solidFill>
                  <a:srgbClr val="0000FF"/>
                </a:solidFill>
              </a:rPr>
              <a:t>основных направлений, развитие метрологического обеспечения производства. </a:t>
            </a:r>
          </a:p>
          <a:p>
            <a:pPr>
              <a:buClr>
                <a:srgbClr val="FF0000"/>
              </a:buClr>
            </a:pPr>
            <a:r>
              <a:rPr lang="ru-RU" sz="2600" dirty="0" smtClean="0">
                <a:solidFill>
                  <a:srgbClr val="0000FF"/>
                </a:solidFill>
              </a:rPr>
              <a:t>Установление единиц физических величин, государственных эталонов и образцовых средств измерений. </a:t>
            </a:r>
            <a:endParaRPr lang="ru-RU" sz="2600" dirty="0">
              <a:solidFill>
                <a:srgbClr val="0000FF"/>
              </a:solidFill>
            </a:endParaRPr>
          </a:p>
          <a:p>
            <a:pPr>
              <a:buClr>
                <a:srgbClr val="FF0000"/>
              </a:buClr>
            </a:pPr>
            <a:r>
              <a:rPr lang="ru-RU" sz="2600" dirty="0" smtClean="0">
                <a:solidFill>
                  <a:srgbClr val="0000FF"/>
                </a:solidFill>
              </a:rPr>
              <a:t>Разработка теории, методов и средств измерений и контроля. </a:t>
            </a:r>
          </a:p>
          <a:p>
            <a:pPr>
              <a:buClr>
                <a:srgbClr val="FF0000"/>
              </a:buClr>
            </a:pPr>
            <a:r>
              <a:rPr lang="ru-RU" sz="2600" dirty="0" smtClean="0">
                <a:solidFill>
                  <a:srgbClr val="0000FF"/>
                </a:solidFill>
              </a:rPr>
              <a:t>Разработка методов передачи размеров единиц от эталонов рабочим средствам измерений.</a:t>
            </a:r>
            <a:endParaRPr lang="ru-RU" sz="2600" dirty="0">
              <a:solidFill>
                <a:srgbClr val="0000FF"/>
              </a:solidFill>
            </a:endParaRPr>
          </a:p>
          <a:p>
            <a:pPr>
              <a:buClr>
                <a:srgbClr val="FF0000"/>
              </a:buClr>
            </a:pPr>
            <a:r>
              <a:rPr lang="ru-RU" sz="2600" dirty="0">
                <a:solidFill>
                  <a:srgbClr val="0000FF"/>
                </a:solidFill>
              </a:rPr>
              <a:t>Развитие и укрепление метрологической службы</a:t>
            </a:r>
            <a:r>
              <a:rPr lang="ru-RU" sz="2600" dirty="0"/>
              <a:t>. </a:t>
            </a:r>
            <a:endParaRPr lang="ru-RU" sz="2600" dirty="0">
              <a:solidFill>
                <a:srgbClr val="000000"/>
              </a:solidFill>
              <a:latin typeface="Book Antiqua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232900" y="6145732"/>
            <a:ext cx="856907" cy="669925"/>
          </a:xfrm>
        </p:spPr>
        <p:txBody>
          <a:bodyPr/>
          <a:lstStyle/>
          <a:p>
            <a:pPr>
              <a:defRPr/>
            </a:pPr>
            <a:fld id="{B1C343F1-3032-41C8-979A-5577136490CC}" type="slidenum">
              <a:rPr lang="ru-RU" sz="1600" smtClean="0"/>
              <a:pPr>
                <a:defRPr/>
              </a:pPr>
              <a:t>7</a:t>
            </a:fld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4111521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287093" y="6188075"/>
            <a:ext cx="856907" cy="669925"/>
          </a:xfrm>
        </p:spPr>
        <p:txBody>
          <a:bodyPr/>
          <a:lstStyle/>
          <a:p>
            <a:pPr>
              <a:defRPr/>
            </a:pPr>
            <a:fld id="{0388778E-A93E-489A-8D4D-E8AA7BF67163}" type="slidenum">
              <a:rPr lang="ru-RU" sz="1600"/>
              <a:pPr>
                <a:defRPr/>
              </a:pPr>
              <a:t>8</a:t>
            </a:fld>
            <a:endParaRPr lang="ru-RU" sz="1600" dirty="0"/>
          </a:p>
        </p:txBody>
      </p:sp>
      <p:sp>
        <p:nvSpPr>
          <p:cNvPr id="92163" name="Text Box 4"/>
          <p:cNvSpPr txBox="1">
            <a:spLocks noChangeArrowheads="1"/>
          </p:cNvSpPr>
          <p:nvPr/>
        </p:nvSpPr>
        <p:spPr bwMode="auto">
          <a:xfrm>
            <a:off x="323528" y="32419"/>
            <a:ext cx="8712968" cy="6924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000" b="1" i="1" dirty="0" smtClean="0">
                <a:solidFill>
                  <a:srgbClr val="0000FF"/>
                </a:solidFill>
                <a:latin typeface="Book Antiqua" pitchFamily="18" charset="0"/>
              </a:rPr>
              <a:t>     </a:t>
            </a:r>
            <a:r>
              <a:rPr lang="ru-RU" sz="2000" b="1" i="1" dirty="0" smtClean="0">
                <a:solidFill>
                  <a:srgbClr val="FF0000"/>
                </a:solidFill>
                <a:latin typeface="Book Antiqua" pitchFamily="18" charset="0"/>
              </a:rPr>
              <a:t>ПРЕДМЕТ МЕТРОЛОГИИ: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ru-RU" sz="2000" dirty="0" smtClean="0">
                <a:solidFill>
                  <a:srgbClr val="000000"/>
                </a:solidFill>
                <a:latin typeface="Book Antiqua" pitchFamily="18" charset="0"/>
              </a:rPr>
              <a:t>измерения;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ru-RU" sz="2000" dirty="0" smtClean="0">
                <a:solidFill>
                  <a:srgbClr val="000000"/>
                </a:solidFill>
                <a:latin typeface="Book Antiqua" pitchFamily="18" charset="0"/>
              </a:rPr>
              <a:t>их единство;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ru-RU" sz="2000" dirty="0" smtClean="0">
                <a:solidFill>
                  <a:srgbClr val="000000"/>
                </a:solidFill>
                <a:latin typeface="Book Antiqua" pitchFamily="18" charset="0"/>
              </a:rPr>
              <a:t>точность.</a:t>
            </a:r>
            <a:endParaRPr lang="ru-RU" sz="2000" dirty="0">
              <a:solidFill>
                <a:srgbClr val="000000"/>
              </a:solidFill>
              <a:latin typeface="Book Antiqua" pitchFamily="18" charset="0"/>
            </a:endParaRPr>
          </a:p>
          <a:p>
            <a:endParaRPr lang="ru-RU" sz="600" b="1" i="1" dirty="0">
              <a:solidFill>
                <a:srgbClr val="000000"/>
              </a:solidFill>
              <a:latin typeface="Book Antiqua" pitchFamily="18" charset="0"/>
            </a:endParaRPr>
          </a:p>
          <a:p>
            <a:r>
              <a:rPr lang="ru-RU" b="1" i="1" dirty="0" smtClean="0">
                <a:solidFill>
                  <a:srgbClr val="0000FF"/>
                </a:solidFill>
                <a:latin typeface="Book Antiqua" pitchFamily="18" charset="0"/>
              </a:rPr>
              <a:t>     </a:t>
            </a:r>
            <a:r>
              <a:rPr lang="ru-RU" sz="2000" b="1" i="1" dirty="0" smtClean="0">
                <a:solidFill>
                  <a:srgbClr val="FF0000"/>
                </a:solidFill>
                <a:latin typeface="Book Antiqua" pitchFamily="18" charset="0"/>
              </a:rPr>
              <a:t>СРЕДСТВА МЕТРОЛОГИИ</a:t>
            </a:r>
            <a:r>
              <a:rPr lang="ru-RU" sz="2000" dirty="0" smtClean="0">
                <a:solidFill>
                  <a:srgbClr val="FF0000"/>
                </a:solidFill>
                <a:latin typeface="Book Antiqua" pitchFamily="18" charset="0"/>
              </a:rPr>
              <a:t> –</a:t>
            </a:r>
            <a:r>
              <a:rPr lang="ru-RU" sz="2000" dirty="0" smtClean="0">
                <a:solidFill>
                  <a:srgbClr val="000000"/>
                </a:solidFill>
                <a:latin typeface="Book Antiqua" pitchFamily="18" charset="0"/>
              </a:rPr>
              <a:t> 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ru-RU" sz="2000" dirty="0" smtClean="0">
                <a:solidFill>
                  <a:srgbClr val="000000"/>
                </a:solidFill>
                <a:latin typeface="Book Antiqua" pitchFamily="18" charset="0"/>
              </a:rPr>
              <a:t>совокупность </a:t>
            </a:r>
            <a:r>
              <a:rPr lang="ru-RU" sz="2000" dirty="0">
                <a:solidFill>
                  <a:srgbClr val="000000"/>
                </a:solidFill>
                <a:latin typeface="Book Antiqua" pitchFamily="18" charset="0"/>
              </a:rPr>
              <a:t>средств измерений и метрологических стандартов, обеспечивающих их рациональное использование.</a:t>
            </a:r>
          </a:p>
          <a:p>
            <a:endParaRPr lang="ru-RU" sz="600" dirty="0">
              <a:solidFill>
                <a:srgbClr val="000000"/>
              </a:solidFill>
              <a:latin typeface="Book Antiqua" pitchFamily="18" charset="0"/>
            </a:endParaRPr>
          </a:p>
          <a:p>
            <a:r>
              <a:rPr lang="ru-RU" b="1" i="1" dirty="0" smtClean="0">
                <a:solidFill>
                  <a:srgbClr val="0000FF"/>
                </a:solidFill>
                <a:latin typeface="Book Antiqua" pitchFamily="18" charset="0"/>
              </a:rPr>
              <a:t>    </a:t>
            </a:r>
            <a:r>
              <a:rPr lang="ru-RU" sz="2000" b="1" i="1" dirty="0" smtClean="0">
                <a:solidFill>
                  <a:srgbClr val="FF0000"/>
                </a:solidFill>
                <a:latin typeface="Book Antiqua" pitchFamily="18" charset="0"/>
              </a:rPr>
              <a:t>ОБЪЕКТЫ МЕТРОЛОГИИ: </a:t>
            </a:r>
            <a:endParaRPr lang="ru-RU" sz="2000" b="1" i="1" dirty="0">
              <a:solidFill>
                <a:srgbClr val="FF0000"/>
              </a:solidFill>
              <a:latin typeface="Book Antiqua" pitchFamily="18" charset="0"/>
            </a:endParaRP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ru-RU" sz="2000" dirty="0" smtClean="0">
                <a:solidFill>
                  <a:schemeClr val="bg1"/>
                </a:solidFill>
                <a:latin typeface="Book Antiqua" pitchFamily="18" charset="0"/>
              </a:rPr>
              <a:t>объекты и процессы окружающего мира;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ru-RU" sz="2000" dirty="0" smtClean="0">
                <a:solidFill>
                  <a:schemeClr val="bg1"/>
                </a:solidFill>
                <a:latin typeface="Book Antiqua" pitchFamily="18" charset="0"/>
              </a:rPr>
              <a:t>измеряемые </a:t>
            </a:r>
            <a:r>
              <a:rPr lang="ru-RU" sz="2000" dirty="0">
                <a:solidFill>
                  <a:schemeClr val="bg1"/>
                </a:solidFill>
                <a:latin typeface="Book Antiqua" pitchFamily="18" charset="0"/>
              </a:rPr>
              <a:t>(в том числе </a:t>
            </a:r>
            <a:r>
              <a:rPr lang="ru-RU" sz="2000" dirty="0" smtClean="0">
                <a:solidFill>
                  <a:schemeClr val="bg1"/>
                </a:solidFill>
                <a:latin typeface="Book Antiqua" pitchFamily="18" charset="0"/>
              </a:rPr>
              <a:t>физические) величины;</a:t>
            </a:r>
            <a:endParaRPr lang="ru-RU" sz="2000" dirty="0">
              <a:solidFill>
                <a:schemeClr val="bg1"/>
              </a:solidFill>
              <a:latin typeface="Book Antiqua" pitchFamily="18" charset="0"/>
            </a:endParaRP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ru-RU" sz="2000" dirty="0" smtClean="0">
                <a:solidFill>
                  <a:schemeClr val="bg1"/>
                </a:solidFill>
                <a:latin typeface="Book Antiqua" pitchFamily="18" charset="0"/>
              </a:rPr>
              <a:t>единицы физических величин;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ru-RU" sz="2000" dirty="0" smtClean="0">
                <a:solidFill>
                  <a:schemeClr val="bg1"/>
                </a:solidFill>
                <a:latin typeface="Book Antiqua" pitchFamily="18" charset="0"/>
              </a:rPr>
              <a:t>измерения</a:t>
            </a:r>
            <a:r>
              <a:rPr lang="ru-RU" sz="2000" dirty="0">
                <a:solidFill>
                  <a:schemeClr val="bg1"/>
                </a:solidFill>
                <a:latin typeface="Book Antiqua" pitchFamily="18" charset="0"/>
              </a:rPr>
              <a:t>;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ru-RU" sz="2000" dirty="0" smtClean="0">
                <a:solidFill>
                  <a:schemeClr val="bg1"/>
                </a:solidFill>
                <a:latin typeface="Book Antiqua" pitchFamily="18" charset="0"/>
              </a:rPr>
              <a:t>погрешность </a:t>
            </a:r>
            <a:r>
              <a:rPr lang="ru-RU" sz="2000" dirty="0">
                <a:solidFill>
                  <a:schemeClr val="bg1"/>
                </a:solidFill>
                <a:latin typeface="Book Antiqua" pitchFamily="18" charset="0"/>
              </a:rPr>
              <a:t>измерений;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ru-RU" sz="2000" dirty="0" smtClean="0">
                <a:solidFill>
                  <a:schemeClr val="bg1"/>
                </a:solidFill>
                <a:latin typeface="Book Antiqua" pitchFamily="18" charset="0"/>
              </a:rPr>
              <a:t>методики выполнения измерений;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ru-RU" sz="2000" dirty="0" smtClean="0">
                <a:solidFill>
                  <a:schemeClr val="bg1"/>
                </a:solidFill>
                <a:latin typeface="Book Antiqua" pitchFamily="18" charset="0"/>
              </a:rPr>
              <a:t>средства измерений;</a:t>
            </a:r>
            <a:endParaRPr lang="ru-RU" sz="2000" dirty="0" smtClean="0">
              <a:solidFill>
                <a:srgbClr val="000000"/>
              </a:solidFill>
              <a:latin typeface="Book Antiqua" pitchFamily="18" charset="0"/>
            </a:endParaRP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ru-RU" sz="2000" dirty="0" smtClean="0">
                <a:solidFill>
                  <a:srgbClr val="000000"/>
                </a:solidFill>
                <a:latin typeface="Book Antiqua" pitchFamily="18" charset="0"/>
              </a:rPr>
              <a:t>эталоны.</a:t>
            </a:r>
          </a:p>
          <a:p>
            <a:endParaRPr lang="ru-RU" sz="600" dirty="0">
              <a:solidFill>
                <a:srgbClr val="000000"/>
              </a:solidFill>
              <a:latin typeface="Book Antiqua" pitchFamily="18" charset="0"/>
            </a:endParaRPr>
          </a:p>
          <a:p>
            <a:r>
              <a:rPr lang="ru-RU" b="1" i="1" dirty="0" smtClean="0">
                <a:solidFill>
                  <a:srgbClr val="0000FF"/>
                </a:solidFill>
                <a:latin typeface="Book Antiqua" pitchFamily="18" charset="0"/>
              </a:rPr>
              <a:t>    </a:t>
            </a:r>
            <a:r>
              <a:rPr lang="ru-RU" sz="2000" b="1" i="1" dirty="0" smtClean="0">
                <a:solidFill>
                  <a:srgbClr val="FF0000"/>
                </a:solidFill>
                <a:latin typeface="Book Antiqua" pitchFamily="18" charset="0"/>
              </a:rPr>
              <a:t>СУБЪЕКТЫ МЕТРОЛОГИИ: 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ru-RU" sz="2000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юридические </a:t>
            </a:r>
            <a:r>
              <a:rPr lang="ru-RU" sz="2000" dirty="0">
                <a:solidFill>
                  <a:schemeClr val="bg1"/>
                </a:solidFill>
                <a:latin typeface="Book Antiqua" panose="02040602050305030304" pitchFamily="18" charset="0"/>
              </a:rPr>
              <a:t>и физические лица, осуществляющие </a:t>
            </a:r>
            <a:r>
              <a:rPr lang="ru-RU" sz="2000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 метрологическую деятельность:</a:t>
            </a:r>
          </a:p>
          <a:p>
            <a:pPr marL="742950" lvl="1" indent="-285750">
              <a:buClr>
                <a:srgbClr val="0000FF"/>
              </a:buClr>
              <a:buFont typeface="Courier New" panose="02070309020205020404" pitchFamily="49" charset="0"/>
              <a:buChar char="o"/>
            </a:pPr>
            <a:r>
              <a:rPr lang="ru-RU" sz="2000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международные </a:t>
            </a:r>
            <a:r>
              <a:rPr lang="ru-RU" sz="2000" dirty="0">
                <a:solidFill>
                  <a:schemeClr val="bg1"/>
                </a:solidFill>
                <a:latin typeface="Book Antiqua" panose="02040602050305030304" pitchFamily="18" charset="0"/>
              </a:rPr>
              <a:t>и региональные организации по </a:t>
            </a:r>
            <a:r>
              <a:rPr lang="ru-RU" sz="2000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метрологии;</a:t>
            </a:r>
          </a:p>
          <a:p>
            <a:pPr marL="742950" lvl="1" indent="-285750">
              <a:buClr>
                <a:srgbClr val="0000FF"/>
              </a:buClr>
              <a:buFont typeface="Courier New" panose="02070309020205020404" pitchFamily="49" charset="0"/>
              <a:buChar char="o"/>
            </a:pPr>
            <a:r>
              <a:rPr lang="ru-RU" sz="2000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метрологические службы.</a:t>
            </a:r>
            <a:endParaRPr lang="ru-RU" sz="2000" dirty="0">
              <a:solidFill>
                <a:srgbClr val="000000"/>
              </a:solidFill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603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635453"/>
            <a:ext cx="9029307" cy="6222547"/>
          </a:xfrm>
          <a:solidFill>
            <a:schemeClr val="tx1"/>
          </a:solidFill>
        </p:spPr>
        <p:txBody>
          <a:bodyPr anchor="t" anchorCtr="0">
            <a:noAutofit/>
          </a:bodyPr>
          <a:lstStyle/>
          <a:p>
            <a:pPr marL="174625" indent="0" algn="just">
              <a:lnSpc>
                <a:spcPct val="90000"/>
              </a:lnSpc>
              <a:buClr>
                <a:srgbClr val="9BBB59"/>
              </a:buClr>
              <a:buFont typeface="Wingdings 2" panose="05020102010507070707" pitchFamily="18" charset="2"/>
              <a:buNone/>
            </a:pPr>
            <a:r>
              <a:rPr lang="ru-RU" altLang="ru-RU" sz="2200" dirty="0"/>
              <a:t>Все объекты окружающего мира характеризуются своими </a:t>
            </a:r>
            <a:r>
              <a:rPr lang="ru-RU" altLang="ru-RU" sz="2200" b="1" dirty="0">
                <a:solidFill>
                  <a:srgbClr val="1D08B8"/>
                </a:solidFill>
              </a:rPr>
              <a:t>свойствами</a:t>
            </a:r>
            <a:r>
              <a:rPr lang="ru-RU" altLang="ru-RU" sz="2200" dirty="0"/>
              <a:t>.</a:t>
            </a:r>
          </a:p>
          <a:p>
            <a:pPr marL="174625" indent="0" algn="just">
              <a:lnSpc>
                <a:spcPct val="90000"/>
              </a:lnSpc>
              <a:buClr>
                <a:srgbClr val="9BBB59"/>
              </a:buClr>
              <a:buFont typeface="Wingdings 2" panose="05020102010507070707" pitchFamily="18" charset="2"/>
              <a:buNone/>
            </a:pPr>
            <a:r>
              <a:rPr lang="ru-RU" altLang="ru-RU" sz="2200" b="1" i="1" dirty="0" smtClean="0">
                <a:solidFill>
                  <a:srgbClr val="FF0000"/>
                </a:solidFill>
              </a:rPr>
              <a:t>Свойство</a:t>
            </a:r>
            <a:r>
              <a:rPr lang="ru-RU" altLang="ru-RU" sz="2200" b="1" dirty="0" smtClean="0"/>
              <a:t> </a:t>
            </a:r>
            <a:r>
              <a:rPr lang="ru-RU" altLang="ru-RU" sz="2200" dirty="0"/>
              <a:t>– философская категория, выражающая такую сторону объекта (явления, процесса), которая обуславливает его различие или общность с другими объектами (явлениями, процессами) и обнаруживается в его отношениях к ним.</a:t>
            </a:r>
          </a:p>
          <a:p>
            <a:pPr marL="174625" indent="0" algn="just">
              <a:lnSpc>
                <a:spcPct val="90000"/>
              </a:lnSpc>
              <a:buClr>
                <a:srgbClr val="9BBB59"/>
              </a:buClr>
              <a:buFont typeface="Wingdings 2" panose="05020102010507070707" pitchFamily="18" charset="2"/>
              <a:buNone/>
            </a:pPr>
            <a:r>
              <a:rPr lang="ru-RU" altLang="ru-RU" sz="2200" b="1" dirty="0">
                <a:solidFill>
                  <a:srgbClr val="1D08B8"/>
                </a:solidFill>
              </a:rPr>
              <a:t>Свойство</a:t>
            </a:r>
            <a:r>
              <a:rPr lang="ru-RU" altLang="ru-RU" sz="2200" dirty="0"/>
              <a:t> – категория качественная. Для количественного описания различных свойств процессов и физических тел вводится понятие величины.</a:t>
            </a:r>
          </a:p>
          <a:p>
            <a:pPr marL="174625" indent="0" algn="just">
              <a:lnSpc>
                <a:spcPct val="90000"/>
              </a:lnSpc>
              <a:buClr>
                <a:srgbClr val="9BBB59"/>
              </a:buClr>
              <a:buFont typeface="Wingdings 2" panose="05020102010507070707" pitchFamily="18" charset="2"/>
              <a:buNone/>
            </a:pPr>
            <a:r>
              <a:rPr lang="ru-RU" altLang="ru-RU" sz="2200" b="1" i="1" dirty="0" smtClean="0">
                <a:solidFill>
                  <a:srgbClr val="FF0000"/>
                </a:solidFill>
              </a:rPr>
              <a:t>Величина</a:t>
            </a:r>
            <a:r>
              <a:rPr lang="ru-RU" altLang="ru-RU" sz="2200" dirty="0" smtClean="0"/>
              <a:t> </a:t>
            </a:r>
            <a:r>
              <a:rPr lang="ru-RU" altLang="ru-RU" sz="2200" dirty="0"/>
              <a:t>– это свойство чего-либо, которое может быть выделено среди других свойств и оценено тем или иным способом, в том числе и количественно.</a:t>
            </a:r>
          </a:p>
          <a:p>
            <a:pPr marL="174625" indent="0" algn="just">
              <a:lnSpc>
                <a:spcPct val="90000"/>
              </a:lnSpc>
              <a:buClr>
                <a:srgbClr val="9BBB59"/>
              </a:buClr>
              <a:buFont typeface="Wingdings 2" panose="05020102010507070707" pitchFamily="18" charset="2"/>
              <a:buNone/>
            </a:pPr>
            <a:r>
              <a:rPr lang="ru-RU" altLang="ru-RU" sz="2200" b="1" i="1" dirty="0" smtClean="0">
                <a:solidFill>
                  <a:srgbClr val="FF0000"/>
                </a:solidFill>
              </a:rPr>
              <a:t>Физическая </a:t>
            </a:r>
            <a:r>
              <a:rPr lang="ru-RU" altLang="ru-RU" sz="2200" b="1" i="1" dirty="0">
                <a:solidFill>
                  <a:srgbClr val="FF0000"/>
                </a:solidFill>
              </a:rPr>
              <a:t>величина</a:t>
            </a:r>
            <a:r>
              <a:rPr lang="ru-RU" altLang="ru-RU" sz="2200" b="1" dirty="0">
                <a:solidFill>
                  <a:srgbClr val="FF0000"/>
                </a:solidFill>
              </a:rPr>
              <a:t> </a:t>
            </a:r>
            <a:r>
              <a:rPr lang="ru-RU" altLang="ru-RU" sz="2200" dirty="0" smtClean="0"/>
              <a:t>– одно </a:t>
            </a:r>
            <a:r>
              <a:rPr lang="ru-RU" altLang="ru-RU" sz="2200" dirty="0"/>
              <a:t>из свойств физического объекта (физической системы, явления или процесса), общее в </a:t>
            </a:r>
            <a:r>
              <a:rPr lang="ru-RU" altLang="ru-RU" sz="2200" b="1" dirty="0">
                <a:solidFill>
                  <a:srgbClr val="1D08B8"/>
                </a:solidFill>
              </a:rPr>
              <a:t>качественном отношении </a:t>
            </a:r>
            <a:r>
              <a:rPr lang="ru-RU" altLang="ru-RU" sz="2200" dirty="0"/>
              <a:t>для многих физических объектов, но в </a:t>
            </a:r>
            <a:r>
              <a:rPr lang="ru-RU" altLang="ru-RU" sz="2200" b="1" dirty="0">
                <a:solidFill>
                  <a:srgbClr val="1D08B8"/>
                </a:solidFill>
              </a:rPr>
              <a:t>количественном отношении </a:t>
            </a:r>
            <a:r>
              <a:rPr lang="ru-RU" altLang="ru-RU" sz="2200" dirty="0"/>
              <a:t>индивидуальное для каждого из них.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33412"/>
          </a:xfrm>
          <a:solidFill>
            <a:srgbClr val="FFFF00"/>
          </a:solidFill>
        </p:spPr>
        <p:txBody>
          <a:bodyPr/>
          <a:lstStyle/>
          <a:p>
            <a:pPr algn="ctr"/>
            <a:r>
              <a:rPr lang="ru-RU" altLang="ru-RU" sz="2400" b="1" dirty="0">
                <a:solidFill>
                  <a:srgbClr val="1D08B8"/>
                </a:solidFill>
              </a:rPr>
              <a:t>Физические свойства и величины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2400" y="6188075"/>
            <a:ext cx="856907" cy="669925"/>
          </a:xfrm>
        </p:spPr>
        <p:txBody>
          <a:bodyPr/>
          <a:lstStyle/>
          <a:p>
            <a:fld id="{5B627CA3-3F35-45CD-8794-DB197D04D7C8}" type="slidenum">
              <a:rPr lang="ru-RU" altLang="ru-RU" sz="1600"/>
              <a:pPr/>
              <a:t>9</a:t>
            </a:fld>
            <a:endParaRPr lang="ru-RU" altLang="ru-RU" sz="1600" dirty="0"/>
          </a:p>
        </p:txBody>
      </p:sp>
    </p:spTree>
    <p:extLst>
      <p:ext uri="{BB962C8B-B14F-4D97-AF65-F5344CB8AC3E}">
        <p14:creationId xmlns:p14="http://schemas.microsoft.com/office/powerpoint/2010/main" val="6858024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4822</TotalTime>
  <Words>1460</Words>
  <Application>Microsoft Office PowerPoint</Application>
  <PresentationFormat>Экран (4:3)</PresentationFormat>
  <Paragraphs>247</Paragraphs>
  <Slides>16</Slides>
  <Notes>6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6" baseType="lpstr">
      <vt:lpstr>Arial</vt:lpstr>
      <vt:lpstr>Book Antiqua</vt:lpstr>
      <vt:lpstr>Calibri</vt:lpstr>
      <vt:lpstr>Century Gothic</vt:lpstr>
      <vt:lpstr>Courier New</vt:lpstr>
      <vt:lpstr>Wingdings</vt:lpstr>
      <vt:lpstr>Wingdings 2</vt:lpstr>
      <vt:lpstr>Wingdings 3</vt:lpstr>
      <vt:lpstr>Сектор</vt:lpstr>
      <vt:lpstr>Equation</vt:lpstr>
      <vt:lpstr>Презентация PowerPoint</vt:lpstr>
      <vt:lpstr>ТЕМА 1.2. ОСНОВНЫЕ ТЕРМИНЫ И ОПРЕДЕЛЕНИЯ в области метрологии (по РМГ 29-2013):</vt:lpstr>
      <vt:lpstr>Презентация PowerPoint</vt:lpstr>
      <vt:lpstr>Презентация PowerPoint</vt:lpstr>
      <vt:lpstr> Структура теоретической метрологии </vt:lpstr>
      <vt:lpstr>Основная цель метрологии:</vt:lpstr>
      <vt:lpstr>Задачи метрологии:</vt:lpstr>
      <vt:lpstr>Презентация PowerPoint</vt:lpstr>
      <vt:lpstr>Физические свойства и величины</vt:lpstr>
      <vt:lpstr>Презентация PowerPoint</vt:lpstr>
      <vt:lpstr>Качественная характеристика измеряемых величин </vt:lpstr>
      <vt:lpstr>Презентация PowerPoint</vt:lpstr>
      <vt:lpstr>Презентация PowerPoint</vt:lpstr>
      <vt:lpstr>Классификация величин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Михаил</dc:creator>
  <cp:lastModifiedBy>Тогидний Иван Иванович</cp:lastModifiedBy>
  <cp:revision>390</cp:revision>
  <cp:lastPrinted>2017-05-26T04:39:56Z</cp:lastPrinted>
  <dcterms:created xsi:type="dcterms:W3CDTF">2007-12-12T16:22:21Z</dcterms:created>
  <dcterms:modified xsi:type="dcterms:W3CDTF">2020-02-20T07:05:20Z</dcterms:modified>
</cp:coreProperties>
</file>